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8" r:id="rId3"/>
  </p:sldMasterIdLst>
  <p:notesMasterIdLst>
    <p:notesMasterId r:id="rId36"/>
  </p:notesMasterIdLst>
  <p:sldIdLst>
    <p:sldId id="326" r:id="rId4"/>
    <p:sldId id="312" r:id="rId5"/>
    <p:sldId id="332" r:id="rId6"/>
    <p:sldId id="345" r:id="rId7"/>
    <p:sldId id="287" r:id="rId8"/>
    <p:sldId id="289" r:id="rId9"/>
    <p:sldId id="273" r:id="rId10"/>
    <p:sldId id="331" r:id="rId11"/>
    <p:sldId id="327" r:id="rId12"/>
    <p:sldId id="328" r:id="rId13"/>
    <p:sldId id="323" r:id="rId14"/>
    <p:sldId id="336" r:id="rId15"/>
    <p:sldId id="337" r:id="rId16"/>
    <p:sldId id="338" r:id="rId17"/>
    <p:sldId id="339" r:id="rId18"/>
    <p:sldId id="315" r:id="rId19"/>
    <p:sldId id="329" r:id="rId20"/>
    <p:sldId id="324" r:id="rId21"/>
    <p:sldId id="340" r:id="rId22"/>
    <p:sldId id="341" r:id="rId23"/>
    <p:sldId id="342" r:id="rId24"/>
    <p:sldId id="343" r:id="rId25"/>
    <p:sldId id="346" r:id="rId26"/>
    <p:sldId id="348" r:id="rId27"/>
    <p:sldId id="330" r:id="rId28"/>
    <p:sldId id="325" r:id="rId29"/>
    <p:sldId id="335" r:id="rId30"/>
    <p:sldId id="322" r:id="rId31"/>
    <p:sldId id="347" r:id="rId32"/>
    <p:sldId id="260" r:id="rId33"/>
    <p:sldId id="333" r:id="rId34"/>
    <p:sldId id="3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5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78B91-EA70-4EE9-B57C-A5206A7E517B}" type="datetimeFigureOut">
              <a:rPr lang="en-US" smtClean="0"/>
              <a:pPr/>
              <a:t>16/5/2023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A1CD4-4685-4B69-8761-E37CE6B2C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9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0D484-4896-42B9-A24C-9CA586BDF8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8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073FB91-3C9F-4EAE-9DE4-15EBF83D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11514-7745-48DF-91D6-970CF87B83E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AC8637A-4737-497D-A1A0-596A0A8D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6C6FC6F-B72E-417C-8AD3-40074E4C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9093-47A4-4A22-8FC7-56DEEF7D57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7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4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EDAA7-37D3-45ED-A7CB-D2B00E7487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3A88D-673F-4C1A-9BF0-302A40D08E7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45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8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50E0025-DFBD-4F7A-BA0A-278AC967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312FDBF-B3A8-4E16-94AE-C7A16895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E466721-1755-4F75-8A06-CE3AF4A84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1514-7745-48DF-91D6-970CF87B83E9}" type="datetimeFigureOut">
              <a:rPr lang="zh-CN" altLang="en-US" smtClean="0"/>
              <a:pPr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57A12B0-EAA9-4E1B-B947-C2282C73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C9FD80-E189-4775-A769-9268FB9AB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A9093-47A4-4A22-8FC7-56DEEF7D577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7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07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7474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2DF05D7-2E1C-4F9A-AB69-FB6A470C0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6" y="-894819"/>
            <a:ext cx="11565526" cy="8026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56A0EA0-81EB-42C4-AE38-73DCEFBF9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910">
            <a:off x="7963743" y="4156184"/>
            <a:ext cx="2985595" cy="2985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C10E034-9E02-41D9-8C81-F3D99CC83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0869">
            <a:off x="214599" y="383302"/>
            <a:ext cx="2256485" cy="243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A3FF24-2AAD-4BDE-BDB8-366E73A68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86" y="3761568"/>
            <a:ext cx="6010330" cy="3207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BA0C42-6749-44CF-B278-925DF52B92D2}"/>
              </a:ext>
            </a:extLst>
          </p:cNvPr>
          <p:cNvSpPr/>
          <p:nvPr/>
        </p:nvSpPr>
        <p:spPr>
          <a:xfrm>
            <a:off x="910253" y="236839"/>
            <a:ext cx="10655273" cy="707882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 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TIỂU </a:t>
            </a: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 TAM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ĐÔNG 2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2" name="WordArt 21">
            <a:extLst>
              <a:ext uri="{FF2B5EF4-FFF2-40B4-BE49-F238E27FC236}">
                <a16:creationId xmlns="" xmlns:a16="http://schemas.microsoft.com/office/drawing/2014/main" id="{127901E7-B38F-49C9-B919-8C7EF18CD4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2479" y="911751"/>
            <a:ext cx="9267041" cy="364448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0" cap="none" spc="0" normalizeH="0" baseline="0" noProof="0" dirty="0">
                <a:ln w="95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</a:t>
            </a:r>
            <a:r>
              <a:rPr kumimoji="0" lang="vi-VN" sz="3000" b="1" i="0" u="none" strike="noStrike" kern="10" cap="none" spc="0" normalizeH="0" baseline="0" noProof="0" dirty="0" smtClean="0">
                <a:ln w="95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vi-VN" sz="3000" b="1" i="0" u="none" strike="noStrike" kern="10" cap="none" spc="0" normalizeH="0" baseline="0" noProof="0" dirty="0">
              <a:ln w="9525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0" cap="none" spc="0" normalizeH="0" baseline="0" noProof="0" dirty="0">
                <a:ln w="95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Quý  thầy cô giáo về dự giờ  thăm lớp </a:t>
            </a:r>
            <a:r>
              <a:rPr kumimoji="0" lang="vi-VN" sz="3000" b="1" i="0" u="none" strike="noStrike" kern="10" cap="none" spc="0" normalizeH="0" baseline="0" noProof="0" dirty="0" smtClean="0">
                <a:ln w="95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0" cap="none" spc="0" normalizeH="0" baseline="0" noProof="0" dirty="0" smtClean="0">
                <a:ln w="95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endParaRPr kumimoji="0" lang="vi-VN" sz="3000" b="1" i="0" u="none" strike="noStrike" kern="10" cap="none" spc="0" normalizeH="0" baseline="0" noProof="0" dirty="0">
              <a:ln w="9525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88C4944-929F-4953-ADD7-B57E3B28E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8439">
            <a:off x="1105475" y="3493615"/>
            <a:ext cx="2985595" cy="29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270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59259E-6 L -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73A4FE-135E-4E68-AF43-DD559B90EEFC}"/>
              </a:ext>
            </a:extLst>
          </p:cNvPr>
          <p:cNvGrpSpPr/>
          <p:nvPr/>
        </p:nvGrpSpPr>
        <p:grpSpPr>
          <a:xfrm>
            <a:off x="90538" y="-465616"/>
            <a:ext cx="12182668" cy="7789232"/>
            <a:chOff x="-386982" y="-452345"/>
            <a:chExt cx="12182668" cy="7789232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2958633D-43E5-4F26-A84C-85397ED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0" t="-5655" r="11140" b="9680"/>
            <a:stretch/>
          </p:blipFill>
          <p:spPr>
            <a:xfrm>
              <a:off x="-386982" y="-227920"/>
              <a:ext cx="12182668" cy="679938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8DCC039-B103-4E2F-866F-FE0188B1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r="10125"/>
            <a:stretch/>
          </p:blipFill>
          <p:spPr>
            <a:xfrm>
              <a:off x="304801" y="179303"/>
              <a:ext cx="11379200" cy="639216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05598A-25AD-43F7-8BAF-0C8BD5BF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146" r="71587"/>
            <a:stretch/>
          </p:blipFill>
          <p:spPr>
            <a:xfrm>
              <a:off x="-10159" y="4814647"/>
              <a:ext cx="1787769" cy="17952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92A2726-D43C-46D4-918F-BCADE381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2934" r="70215" b="48987"/>
            <a:stretch/>
          </p:blipFill>
          <p:spPr>
            <a:xfrm>
              <a:off x="109939" y="1531612"/>
              <a:ext cx="1869830" cy="270962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6764F84-B836-40F9-AB19-4D86B54E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7152663" y="179303"/>
              <a:ext cx="1869830" cy="162364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98CCE850-A5F8-4C7B-B00D-C88783CA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3135451" y="5541667"/>
              <a:ext cx="2067420" cy="179522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6A11124-F198-4E94-926A-7035F3A2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 t="32516" r="7111" b="38675"/>
            <a:stretch/>
          </p:blipFill>
          <p:spPr>
            <a:xfrm>
              <a:off x="1193998" y="-452345"/>
              <a:ext cx="2534734" cy="220100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FCEA4141-AFBF-4BB5-870C-AC891F116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45" t="23232" r="-3861" b="47959"/>
            <a:stretch/>
          </p:blipFill>
          <p:spPr>
            <a:xfrm>
              <a:off x="9085880" y="1600835"/>
              <a:ext cx="2534734" cy="2201007"/>
            </a:xfrm>
            <a:prstGeom prst="rect">
              <a:avLst/>
            </a:prstGeom>
          </p:spPr>
        </p:pic>
        <p:sp>
          <p:nvSpPr>
            <p:cNvPr id="33" name="文本框 27">
              <a:extLst>
                <a:ext uri="{FF2B5EF4-FFF2-40B4-BE49-F238E27FC236}">
                  <a16:creationId xmlns="" xmlns:a16="http://schemas.microsoft.com/office/drawing/2014/main" id="{C92C3A67-B35E-480A-9F45-FA4573E78522}"/>
                </a:ext>
              </a:extLst>
            </p:cNvPr>
            <p:cNvSpPr txBox="1"/>
            <p:nvPr/>
          </p:nvSpPr>
          <p:spPr>
            <a:xfrm>
              <a:off x="1528844" y="1639238"/>
              <a:ext cx="7569835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Hoaït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ñoäng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1: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Thầy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tranh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đang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gì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5000" b="1" i="0" u="none" strike="noStrike" kern="1200" cap="none" spc="0" normalizeH="0" baseline="0" noProof="0" dirty="0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5000" b="1" i="0" u="none" strike="noStrike" kern="1200" cap="none" spc="0" normalizeH="0" baseline="0" noProof="0" dirty="0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đó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thể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hiện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điều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gì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0" normalizeH="0" baseline="0" noProof="0" dirty="0">
                <a:ln w="412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Cooper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CBC31A7-30B5-47A4-AD51-5A3A7851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2452402" y="-306564"/>
            <a:ext cx="2534734" cy="22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77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1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213" y="2679802"/>
            <a:ext cx="360451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 smtClean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  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lfaen" panose="010A0502050306030303" pitchFamily="18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02" y="2172940"/>
            <a:ext cx="36690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Trả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lfaen" panose="010A0502050306030303" pitchFamily="18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7997185" y="297712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166457" y="4985313"/>
            <a:ext cx="3550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070276" y="5055116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CE668DD-0A71-4E2D-8315-0A11658E47D5}"/>
              </a:ext>
            </a:extLst>
          </p:cNvPr>
          <p:cNvGrpSpPr/>
          <p:nvPr/>
        </p:nvGrpSpPr>
        <p:grpSpPr>
          <a:xfrm>
            <a:off x="8007079" y="213784"/>
            <a:ext cx="3558464" cy="1694323"/>
            <a:chOff x="5619265" y="2216741"/>
            <a:chExt cx="5978783" cy="284673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DB18023-2E56-4AE7-803B-59984E368F67}"/>
                </a:ext>
              </a:extLst>
            </p:cNvPr>
            <p:cNvSpPr txBox="1"/>
            <p:nvPr/>
          </p:nvSpPr>
          <p:spPr>
            <a:xfrm>
              <a:off x="5619265" y="2216741"/>
              <a:ext cx="5978783" cy="109073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2400" b="1" i="0" u="none" strike="noStrike" kern="1200" cap="none" spc="0" normalizeH="0" noProof="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 descr="Shape, circl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38F9DC7-98E6-4BB9-81E8-AFB3378E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75" b="89708" l="4700" r="95500">
                          <a14:foregroundMark x1="17300" y1="22392" x2="24700" y2="61196"/>
                          <a14:foregroundMark x1="94400" y1="38943" x2="90900" y2="52851"/>
                          <a14:foregroundMark x1="6400" y1="34910" x2="11100" y2="36579"/>
                          <a14:foregroundMark x1="37700" y1="73713" x2="30900" y2="75382"/>
                          <a14:foregroundMark x1="17300" y1="72601" x2="38700" y2="79416"/>
                          <a14:foregroundMark x1="16400" y1="62587" x2="23800" y2="59110"/>
                          <a14:foregroundMark x1="39300" y1="75800" x2="33000" y2="73992"/>
                          <a14:foregroundMark x1="15100" y1="79416" x2="19400" y2="71210"/>
                          <a14:foregroundMark x1="18000" y1="65786" x2="17400" y2="68011"/>
                          <a14:foregroundMark x1="4700" y1="23088" x2="6100" y2="23783"/>
                          <a14:foregroundMark x1="20200" y1="18220" x2="28700" y2="25730"/>
                          <a14:foregroundMark x1="69900" y1="55216" x2="70800" y2="60223"/>
                          <a14:foregroundMark x1="76200" y1="47149" x2="76900" y2="56745"/>
                          <a14:foregroundMark x1="66100" y1="46732" x2="64900" y2="53129"/>
                          <a14:foregroundMark x1="34200" y1="51460" x2="36100" y2="52573"/>
                          <a14:foregroundMark x1="94900" y1="68289" x2="92900" y2="67872"/>
                          <a14:foregroundMark x1="95500" y1="40890" x2="94400" y2="46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261" y="2782234"/>
              <a:ext cx="3172791" cy="22812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13E930-899D-46D2-B03C-DD4CAF09105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4628" y="427435"/>
            <a:ext cx="6073823" cy="619278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233681" y="109559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5247" y="170329"/>
            <a:ext cx="207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Trang</a:t>
            </a:r>
            <a:r>
              <a:rPr lang="en-US" sz="2000" dirty="0" smtClean="0"/>
              <a:t> 23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588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079518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213" y="2679802"/>
            <a:ext cx="36045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ô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  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lfaen" panose="010A0502050306030303" pitchFamily="18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02" y="2172940"/>
            <a:ext cx="36690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Trả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lfaen" panose="010A0502050306030303" pitchFamily="18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7997185" y="297712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166457" y="4456395"/>
            <a:ext cx="3550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106134" y="4588950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4CE668DD-0A71-4E2D-8315-0A11658E47D5}"/>
              </a:ext>
            </a:extLst>
          </p:cNvPr>
          <p:cNvGrpSpPr/>
          <p:nvPr/>
        </p:nvGrpSpPr>
        <p:grpSpPr>
          <a:xfrm>
            <a:off x="8007079" y="213784"/>
            <a:ext cx="3558464" cy="1694323"/>
            <a:chOff x="5619265" y="2216741"/>
            <a:chExt cx="5978783" cy="284673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DB18023-2E56-4AE7-803B-59984E368F67}"/>
                </a:ext>
              </a:extLst>
            </p:cNvPr>
            <p:cNvSpPr txBox="1"/>
            <p:nvPr/>
          </p:nvSpPr>
          <p:spPr>
            <a:xfrm>
              <a:off x="5619265" y="2216741"/>
              <a:ext cx="5978783" cy="109073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2400" b="1" i="0" u="none" strike="noStrike" kern="1200" cap="none" spc="0" normalizeH="0" noProof="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 descr="Shape, circl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38F9DC7-98E6-4BB9-81E8-AFB3378E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5" b="89708" l="4700" r="95500">
                          <a14:foregroundMark x1="17300" y1="22392" x2="24700" y2="61196"/>
                          <a14:foregroundMark x1="94400" y1="38943" x2="90900" y2="52851"/>
                          <a14:foregroundMark x1="6400" y1="34910" x2="11100" y2="36579"/>
                          <a14:foregroundMark x1="37700" y1="73713" x2="30900" y2="75382"/>
                          <a14:foregroundMark x1="17300" y1="72601" x2="38700" y2="79416"/>
                          <a14:foregroundMark x1="16400" y1="62587" x2="23800" y2="59110"/>
                          <a14:foregroundMark x1="39300" y1="75800" x2="33000" y2="73992"/>
                          <a14:foregroundMark x1="15100" y1="79416" x2="19400" y2="71210"/>
                          <a14:foregroundMark x1="18000" y1="65786" x2="17400" y2="68011"/>
                          <a14:foregroundMark x1="4700" y1="23088" x2="6100" y2="23783"/>
                          <a14:foregroundMark x1="20200" y1="18220" x2="28700" y2="25730"/>
                          <a14:foregroundMark x1="69900" y1="55216" x2="70800" y2="60223"/>
                          <a14:foregroundMark x1="76200" y1="47149" x2="76900" y2="56745"/>
                          <a14:foregroundMark x1="66100" y1="46732" x2="64900" y2="53129"/>
                          <a14:foregroundMark x1="34200" y1="51460" x2="36100" y2="52573"/>
                          <a14:foregroundMark x1="94900" y1="68289" x2="92900" y2="67872"/>
                          <a14:foregroundMark x1="95500" y1="40890" x2="94400" y2="46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261" y="2782234"/>
              <a:ext cx="3172791" cy="22812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13E930-899D-46D2-B03C-DD4CAF0910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964" r="49234" b="54915"/>
          <a:stretch>
            <a:fillRect/>
          </a:stretch>
        </p:blipFill>
        <p:spPr>
          <a:xfrm>
            <a:off x="242596" y="427433"/>
            <a:ext cx="7371184" cy="57401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233681" y="109559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104" y="6232849"/>
            <a:ext cx="62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588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213" y="2679802"/>
            <a:ext cx="36045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ô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  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lfaen" panose="010A0502050306030303" pitchFamily="18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02" y="2172940"/>
            <a:ext cx="36690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Trả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lfaen" panose="010A0502050306030303" pitchFamily="18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7997185" y="297712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166457" y="4985313"/>
            <a:ext cx="3550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070276" y="5055116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4CE668DD-0A71-4E2D-8315-0A11658E47D5}"/>
              </a:ext>
            </a:extLst>
          </p:cNvPr>
          <p:cNvGrpSpPr/>
          <p:nvPr/>
        </p:nvGrpSpPr>
        <p:grpSpPr>
          <a:xfrm>
            <a:off x="8007079" y="213784"/>
            <a:ext cx="3558464" cy="1694323"/>
            <a:chOff x="5619265" y="2216741"/>
            <a:chExt cx="5978783" cy="284673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DB18023-2E56-4AE7-803B-59984E368F67}"/>
                </a:ext>
              </a:extLst>
            </p:cNvPr>
            <p:cNvSpPr txBox="1"/>
            <p:nvPr/>
          </p:nvSpPr>
          <p:spPr>
            <a:xfrm>
              <a:off x="5619265" y="2216741"/>
              <a:ext cx="5978783" cy="109073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2400" b="1" i="0" u="none" strike="noStrike" kern="1200" cap="none" spc="0" normalizeH="0" noProof="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 descr="Shape, circl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38F9DC7-98E6-4BB9-81E8-AFB3378E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5" b="89708" l="4700" r="95500">
                          <a14:foregroundMark x1="17300" y1="22392" x2="24700" y2="61196"/>
                          <a14:foregroundMark x1="94400" y1="38943" x2="90900" y2="52851"/>
                          <a14:foregroundMark x1="6400" y1="34910" x2="11100" y2="36579"/>
                          <a14:foregroundMark x1="37700" y1="73713" x2="30900" y2="75382"/>
                          <a14:foregroundMark x1="17300" y1="72601" x2="38700" y2="79416"/>
                          <a14:foregroundMark x1="16400" y1="62587" x2="23800" y2="59110"/>
                          <a14:foregroundMark x1="39300" y1="75800" x2="33000" y2="73992"/>
                          <a14:foregroundMark x1="15100" y1="79416" x2="19400" y2="71210"/>
                          <a14:foregroundMark x1="18000" y1="65786" x2="17400" y2="68011"/>
                          <a14:foregroundMark x1="4700" y1="23088" x2="6100" y2="23783"/>
                          <a14:foregroundMark x1="20200" y1="18220" x2="28700" y2="25730"/>
                          <a14:foregroundMark x1="69900" y1="55216" x2="70800" y2="60223"/>
                          <a14:foregroundMark x1="76200" y1="47149" x2="76900" y2="56745"/>
                          <a14:foregroundMark x1="66100" y1="46732" x2="64900" y2="53129"/>
                          <a14:foregroundMark x1="34200" y1="51460" x2="36100" y2="52573"/>
                          <a14:foregroundMark x1="94900" y1="68289" x2="92900" y2="67872"/>
                          <a14:foregroundMark x1="95500" y1="40890" x2="94400" y2="46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261" y="2782234"/>
              <a:ext cx="3172791" cy="22812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13E930-899D-46D2-B03C-DD4CAF0910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3257" t="4968" r="1440" b="51023"/>
          <a:stretch>
            <a:fillRect/>
          </a:stretch>
        </p:blipFill>
        <p:spPr>
          <a:xfrm>
            <a:off x="326572" y="735106"/>
            <a:ext cx="7184572" cy="54510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233681" y="109559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104" y="6232849"/>
            <a:ext cx="62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588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213" y="2679802"/>
            <a:ext cx="36045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 smtClean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  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lfaen" panose="010A0502050306030303" pitchFamily="18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02" y="2172940"/>
            <a:ext cx="36690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Trả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lfaen" panose="010A0502050306030303" pitchFamily="18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7997185" y="297712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166457" y="4985313"/>
            <a:ext cx="3550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070276" y="5055116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4CE668DD-0A71-4E2D-8315-0A11658E47D5}"/>
              </a:ext>
            </a:extLst>
          </p:cNvPr>
          <p:cNvGrpSpPr/>
          <p:nvPr/>
        </p:nvGrpSpPr>
        <p:grpSpPr>
          <a:xfrm>
            <a:off x="8007079" y="213784"/>
            <a:ext cx="3558464" cy="1694323"/>
            <a:chOff x="5619265" y="2216741"/>
            <a:chExt cx="5978783" cy="284673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DB18023-2E56-4AE7-803B-59984E368F67}"/>
                </a:ext>
              </a:extLst>
            </p:cNvPr>
            <p:cNvSpPr txBox="1"/>
            <p:nvPr/>
          </p:nvSpPr>
          <p:spPr>
            <a:xfrm>
              <a:off x="5619265" y="2216741"/>
              <a:ext cx="5978783" cy="109073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2400" b="1" i="0" u="none" strike="noStrike" kern="1200" cap="none" spc="0" normalizeH="0" noProof="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 descr="Shape, circl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38F9DC7-98E6-4BB9-81E8-AFB3378E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5" b="89708" l="4700" r="95500">
                          <a14:foregroundMark x1="17300" y1="22392" x2="24700" y2="61196"/>
                          <a14:foregroundMark x1="94400" y1="38943" x2="90900" y2="52851"/>
                          <a14:foregroundMark x1="6400" y1="34910" x2="11100" y2="36579"/>
                          <a14:foregroundMark x1="37700" y1="73713" x2="30900" y2="75382"/>
                          <a14:foregroundMark x1="17300" y1="72601" x2="38700" y2="79416"/>
                          <a14:foregroundMark x1="16400" y1="62587" x2="23800" y2="59110"/>
                          <a14:foregroundMark x1="39300" y1="75800" x2="33000" y2="73992"/>
                          <a14:foregroundMark x1="15100" y1="79416" x2="19400" y2="71210"/>
                          <a14:foregroundMark x1="18000" y1="65786" x2="17400" y2="68011"/>
                          <a14:foregroundMark x1="4700" y1="23088" x2="6100" y2="23783"/>
                          <a14:foregroundMark x1="20200" y1="18220" x2="28700" y2="25730"/>
                          <a14:foregroundMark x1="69900" y1="55216" x2="70800" y2="60223"/>
                          <a14:foregroundMark x1="76200" y1="47149" x2="76900" y2="56745"/>
                          <a14:foregroundMark x1="66100" y1="46732" x2="64900" y2="53129"/>
                          <a14:foregroundMark x1="34200" y1="51460" x2="36100" y2="52573"/>
                          <a14:foregroundMark x1="94900" y1="68289" x2="92900" y2="67872"/>
                          <a14:foregroundMark x1="95500" y1="40890" x2="94400" y2="46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261" y="2782234"/>
              <a:ext cx="3172791" cy="22812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13E930-899D-46D2-B03C-DD4CAF0910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965" t="46949" r="47590" b="5570"/>
          <a:stretch>
            <a:fillRect/>
          </a:stretch>
        </p:blipFill>
        <p:spPr>
          <a:xfrm>
            <a:off x="537883" y="233083"/>
            <a:ext cx="7037294" cy="60422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233681" y="109559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104" y="6232849"/>
            <a:ext cx="62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588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213" y="2679802"/>
            <a:ext cx="36045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 smtClean="0">
                <a:ln w="41275">
                  <a:noFill/>
                </a:ln>
                <a:solidFill>
                  <a:srgbClr val="0070C0"/>
                </a:solidFill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  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ylfaen" panose="010A0502050306030303" pitchFamily="18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802" y="2172940"/>
            <a:ext cx="36690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Trả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lfaen" panose="010A0502050306030303" pitchFamily="18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lfaen" panose="010A0502050306030303" pitchFamily="18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7997185" y="297712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166457" y="4985313"/>
            <a:ext cx="35506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070276" y="5055116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4CE668DD-0A71-4E2D-8315-0A11658E47D5}"/>
              </a:ext>
            </a:extLst>
          </p:cNvPr>
          <p:cNvGrpSpPr/>
          <p:nvPr/>
        </p:nvGrpSpPr>
        <p:grpSpPr>
          <a:xfrm>
            <a:off x="8007079" y="213784"/>
            <a:ext cx="3558464" cy="1694323"/>
            <a:chOff x="5619265" y="2216741"/>
            <a:chExt cx="5978783" cy="284673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DB18023-2E56-4AE7-803B-59984E368F67}"/>
                </a:ext>
              </a:extLst>
            </p:cNvPr>
            <p:cNvSpPr txBox="1"/>
            <p:nvPr/>
          </p:nvSpPr>
          <p:spPr>
            <a:xfrm>
              <a:off x="5619265" y="2216741"/>
              <a:ext cx="5978783" cy="109073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b="1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 smtClean="0">
                  <a:ln w="12700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2400" b="1" i="0" u="none" strike="noStrike" kern="1200" cap="none" spc="0" normalizeH="0" noProof="0" dirty="0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12700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 descr="Shape, circl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38F9DC7-98E6-4BB9-81E8-AFB3378E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5" b="89708" l="4700" r="95500">
                          <a14:foregroundMark x1="17300" y1="22392" x2="24700" y2="61196"/>
                          <a14:foregroundMark x1="94400" y1="38943" x2="90900" y2="52851"/>
                          <a14:foregroundMark x1="6400" y1="34910" x2="11100" y2="36579"/>
                          <a14:foregroundMark x1="37700" y1="73713" x2="30900" y2="75382"/>
                          <a14:foregroundMark x1="17300" y1="72601" x2="38700" y2="79416"/>
                          <a14:foregroundMark x1="16400" y1="62587" x2="23800" y2="59110"/>
                          <a14:foregroundMark x1="39300" y1="75800" x2="33000" y2="73992"/>
                          <a14:foregroundMark x1="15100" y1="79416" x2="19400" y2="71210"/>
                          <a14:foregroundMark x1="18000" y1="65786" x2="17400" y2="68011"/>
                          <a14:foregroundMark x1="4700" y1="23088" x2="6100" y2="23783"/>
                          <a14:foregroundMark x1="20200" y1="18220" x2="28700" y2="25730"/>
                          <a14:foregroundMark x1="69900" y1="55216" x2="70800" y2="60223"/>
                          <a14:foregroundMark x1="76200" y1="47149" x2="76900" y2="56745"/>
                          <a14:foregroundMark x1="66100" y1="46732" x2="64900" y2="53129"/>
                          <a14:foregroundMark x1="34200" y1="51460" x2="36100" y2="52573"/>
                          <a14:foregroundMark x1="94900" y1="68289" x2="92900" y2="67872"/>
                          <a14:foregroundMark x1="95500" y1="40890" x2="94400" y2="46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261" y="2782234"/>
              <a:ext cx="3172791" cy="22812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13E930-899D-46D2-B03C-DD4CAF0910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1229" t="53897"/>
          <a:stretch>
            <a:fillRect/>
          </a:stretch>
        </p:blipFill>
        <p:spPr>
          <a:xfrm>
            <a:off x="430306" y="493059"/>
            <a:ext cx="7073153" cy="58517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233681" y="109559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104" y="6232849"/>
            <a:ext cx="62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5886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6901469-5D21-4B9B-A26B-8E8BE70AA9CC}"/>
              </a:ext>
            </a:extLst>
          </p:cNvPr>
          <p:cNvSpPr/>
          <p:nvPr/>
        </p:nvSpPr>
        <p:spPr>
          <a:xfrm>
            <a:off x="1748504" y="689442"/>
            <a:ext cx="9013189" cy="5113356"/>
          </a:xfrm>
          <a:custGeom>
            <a:avLst/>
            <a:gdLst>
              <a:gd name="connsiteX0" fmla="*/ 0 w 9013189"/>
              <a:gd name="connsiteY0" fmla="*/ 1401929 h 5113356"/>
              <a:gd name="connsiteX1" fmla="*/ 1401929 w 9013189"/>
              <a:gd name="connsiteY1" fmla="*/ 0 h 5113356"/>
              <a:gd name="connsiteX2" fmla="*/ 2090600 w 9013189"/>
              <a:gd name="connsiteY2" fmla="*/ 0 h 5113356"/>
              <a:gd name="connsiteX3" fmla="*/ 2655085 w 9013189"/>
              <a:gd name="connsiteY3" fmla="*/ 0 h 5113356"/>
              <a:gd name="connsiteX4" fmla="*/ 3343756 w 9013189"/>
              <a:gd name="connsiteY4" fmla="*/ 0 h 5113356"/>
              <a:gd name="connsiteX5" fmla="*/ 3908241 w 9013189"/>
              <a:gd name="connsiteY5" fmla="*/ 0 h 5113356"/>
              <a:gd name="connsiteX6" fmla="*/ 4472725 w 9013189"/>
              <a:gd name="connsiteY6" fmla="*/ 0 h 5113356"/>
              <a:gd name="connsiteX7" fmla="*/ 4913023 w 9013189"/>
              <a:gd name="connsiteY7" fmla="*/ 0 h 5113356"/>
              <a:gd name="connsiteX8" fmla="*/ 5353321 w 9013189"/>
              <a:gd name="connsiteY8" fmla="*/ 0 h 5113356"/>
              <a:gd name="connsiteX9" fmla="*/ 5855713 w 9013189"/>
              <a:gd name="connsiteY9" fmla="*/ 0 h 5113356"/>
              <a:gd name="connsiteX10" fmla="*/ 6233917 w 9013189"/>
              <a:gd name="connsiteY10" fmla="*/ 0 h 5113356"/>
              <a:gd name="connsiteX11" fmla="*/ 6860495 w 9013189"/>
              <a:gd name="connsiteY11" fmla="*/ 0 h 5113356"/>
              <a:gd name="connsiteX12" fmla="*/ 7611260 w 9013189"/>
              <a:gd name="connsiteY12" fmla="*/ 0 h 5113356"/>
              <a:gd name="connsiteX13" fmla="*/ 9013189 w 9013189"/>
              <a:gd name="connsiteY13" fmla="*/ 1401929 h 5113356"/>
              <a:gd name="connsiteX14" fmla="*/ 9013189 w 9013189"/>
              <a:gd name="connsiteY14" fmla="*/ 1956209 h 5113356"/>
              <a:gd name="connsiteX15" fmla="*/ 9013189 w 9013189"/>
              <a:gd name="connsiteY15" fmla="*/ 2556678 h 5113356"/>
              <a:gd name="connsiteX16" fmla="*/ 9013189 w 9013189"/>
              <a:gd name="connsiteY16" fmla="*/ 3157147 h 5113356"/>
              <a:gd name="connsiteX17" fmla="*/ 9013189 w 9013189"/>
              <a:gd name="connsiteY17" fmla="*/ 3711427 h 5113356"/>
              <a:gd name="connsiteX18" fmla="*/ 7611260 w 9013189"/>
              <a:gd name="connsiteY18" fmla="*/ 5113356 h 5113356"/>
              <a:gd name="connsiteX19" fmla="*/ 7170962 w 9013189"/>
              <a:gd name="connsiteY19" fmla="*/ 5113356 h 5113356"/>
              <a:gd name="connsiteX20" fmla="*/ 6792757 w 9013189"/>
              <a:gd name="connsiteY20" fmla="*/ 5113356 h 5113356"/>
              <a:gd name="connsiteX21" fmla="*/ 6104086 w 9013189"/>
              <a:gd name="connsiteY21" fmla="*/ 5113356 h 5113356"/>
              <a:gd name="connsiteX22" fmla="*/ 5415415 w 9013189"/>
              <a:gd name="connsiteY22" fmla="*/ 5113356 h 5113356"/>
              <a:gd name="connsiteX23" fmla="*/ 4850930 w 9013189"/>
              <a:gd name="connsiteY23" fmla="*/ 5113356 h 5113356"/>
              <a:gd name="connsiteX24" fmla="*/ 4224352 w 9013189"/>
              <a:gd name="connsiteY24" fmla="*/ 5113356 h 5113356"/>
              <a:gd name="connsiteX25" fmla="*/ 3721961 w 9013189"/>
              <a:gd name="connsiteY25" fmla="*/ 5113356 h 5113356"/>
              <a:gd name="connsiteX26" fmla="*/ 3343756 w 9013189"/>
              <a:gd name="connsiteY26" fmla="*/ 5113356 h 5113356"/>
              <a:gd name="connsiteX27" fmla="*/ 2841365 w 9013189"/>
              <a:gd name="connsiteY27" fmla="*/ 5113356 h 5113356"/>
              <a:gd name="connsiteX28" fmla="*/ 2214787 w 9013189"/>
              <a:gd name="connsiteY28" fmla="*/ 5113356 h 5113356"/>
              <a:gd name="connsiteX29" fmla="*/ 1401929 w 9013189"/>
              <a:gd name="connsiteY29" fmla="*/ 5113356 h 5113356"/>
              <a:gd name="connsiteX30" fmla="*/ 0 w 9013189"/>
              <a:gd name="connsiteY30" fmla="*/ 3711427 h 5113356"/>
              <a:gd name="connsiteX31" fmla="*/ 0 w 9013189"/>
              <a:gd name="connsiteY31" fmla="*/ 3203337 h 5113356"/>
              <a:gd name="connsiteX32" fmla="*/ 0 w 9013189"/>
              <a:gd name="connsiteY32" fmla="*/ 2649058 h 5113356"/>
              <a:gd name="connsiteX33" fmla="*/ 0 w 9013189"/>
              <a:gd name="connsiteY33" fmla="*/ 2025493 h 5113356"/>
              <a:gd name="connsiteX34" fmla="*/ 0 w 9013189"/>
              <a:gd name="connsiteY34" fmla="*/ 1401929 h 51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13189" h="5113356" fill="none" extrusionOk="0">
                <a:moveTo>
                  <a:pt x="0" y="1401929"/>
                </a:moveTo>
                <a:cubicBezTo>
                  <a:pt x="-36147" y="493060"/>
                  <a:pt x="792655" y="12332"/>
                  <a:pt x="1401929" y="0"/>
                </a:cubicBezTo>
                <a:cubicBezTo>
                  <a:pt x="1585422" y="-78664"/>
                  <a:pt x="1908951" y="38991"/>
                  <a:pt x="2090600" y="0"/>
                </a:cubicBezTo>
                <a:cubicBezTo>
                  <a:pt x="2272249" y="-38991"/>
                  <a:pt x="2436430" y="17660"/>
                  <a:pt x="2655085" y="0"/>
                </a:cubicBezTo>
                <a:cubicBezTo>
                  <a:pt x="2873741" y="-17660"/>
                  <a:pt x="3042092" y="33498"/>
                  <a:pt x="3343756" y="0"/>
                </a:cubicBezTo>
                <a:cubicBezTo>
                  <a:pt x="3645420" y="-33498"/>
                  <a:pt x="3674391" y="49345"/>
                  <a:pt x="3908241" y="0"/>
                </a:cubicBezTo>
                <a:cubicBezTo>
                  <a:pt x="4142092" y="-49345"/>
                  <a:pt x="4296916" y="25443"/>
                  <a:pt x="4472725" y="0"/>
                </a:cubicBezTo>
                <a:cubicBezTo>
                  <a:pt x="4648534" y="-25443"/>
                  <a:pt x="4754822" y="8667"/>
                  <a:pt x="4913023" y="0"/>
                </a:cubicBezTo>
                <a:cubicBezTo>
                  <a:pt x="5071224" y="-8667"/>
                  <a:pt x="5265143" y="45068"/>
                  <a:pt x="5353321" y="0"/>
                </a:cubicBezTo>
                <a:cubicBezTo>
                  <a:pt x="5441499" y="-45068"/>
                  <a:pt x="5617644" y="14855"/>
                  <a:pt x="5855713" y="0"/>
                </a:cubicBezTo>
                <a:cubicBezTo>
                  <a:pt x="6093782" y="-14855"/>
                  <a:pt x="6088722" y="11564"/>
                  <a:pt x="6233917" y="0"/>
                </a:cubicBezTo>
                <a:cubicBezTo>
                  <a:pt x="6379112" y="-11564"/>
                  <a:pt x="6718741" y="65149"/>
                  <a:pt x="6860495" y="0"/>
                </a:cubicBezTo>
                <a:cubicBezTo>
                  <a:pt x="7002249" y="-65149"/>
                  <a:pt x="7286368" y="21186"/>
                  <a:pt x="7611260" y="0"/>
                </a:cubicBezTo>
                <a:cubicBezTo>
                  <a:pt x="8389669" y="18759"/>
                  <a:pt x="8887689" y="728993"/>
                  <a:pt x="9013189" y="1401929"/>
                </a:cubicBezTo>
                <a:cubicBezTo>
                  <a:pt x="9065788" y="1567562"/>
                  <a:pt x="8967316" y="1715753"/>
                  <a:pt x="9013189" y="1956209"/>
                </a:cubicBezTo>
                <a:cubicBezTo>
                  <a:pt x="9059062" y="2196665"/>
                  <a:pt x="8966407" y="2264116"/>
                  <a:pt x="9013189" y="2556678"/>
                </a:cubicBezTo>
                <a:cubicBezTo>
                  <a:pt x="9059971" y="2849240"/>
                  <a:pt x="8968277" y="2879429"/>
                  <a:pt x="9013189" y="3157147"/>
                </a:cubicBezTo>
                <a:cubicBezTo>
                  <a:pt x="9058101" y="3434865"/>
                  <a:pt x="9012668" y="3576984"/>
                  <a:pt x="9013189" y="3711427"/>
                </a:cubicBezTo>
                <a:cubicBezTo>
                  <a:pt x="9019893" y="4462079"/>
                  <a:pt x="8396330" y="5129903"/>
                  <a:pt x="7611260" y="5113356"/>
                </a:cubicBezTo>
                <a:cubicBezTo>
                  <a:pt x="7417846" y="5164910"/>
                  <a:pt x="7364798" y="5098265"/>
                  <a:pt x="7170962" y="5113356"/>
                </a:cubicBezTo>
                <a:cubicBezTo>
                  <a:pt x="6977126" y="5128447"/>
                  <a:pt x="6933754" y="5102582"/>
                  <a:pt x="6792757" y="5113356"/>
                </a:cubicBezTo>
                <a:cubicBezTo>
                  <a:pt x="6651761" y="5124130"/>
                  <a:pt x="6328311" y="5106555"/>
                  <a:pt x="6104086" y="5113356"/>
                </a:cubicBezTo>
                <a:cubicBezTo>
                  <a:pt x="5879861" y="5120157"/>
                  <a:pt x="5622003" y="5079533"/>
                  <a:pt x="5415415" y="5113356"/>
                </a:cubicBezTo>
                <a:cubicBezTo>
                  <a:pt x="5208827" y="5147179"/>
                  <a:pt x="5034419" y="5068765"/>
                  <a:pt x="4850930" y="5113356"/>
                </a:cubicBezTo>
                <a:cubicBezTo>
                  <a:pt x="4667442" y="5157947"/>
                  <a:pt x="4443962" y="5092455"/>
                  <a:pt x="4224352" y="5113356"/>
                </a:cubicBezTo>
                <a:cubicBezTo>
                  <a:pt x="4004742" y="5134257"/>
                  <a:pt x="3907088" y="5092004"/>
                  <a:pt x="3721961" y="5113356"/>
                </a:cubicBezTo>
                <a:cubicBezTo>
                  <a:pt x="3536834" y="5134708"/>
                  <a:pt x="3521311" y="5072551"/>
                  <a:pt x="3343756" y="5113356"/>
                </a:cubicBezTo>
                <a:cubicBezTo>
                  <a:pt x="3166202" y="5154161"/>
                  <a:pt x="2958880" y="5111502"/>
                  <a:pt x="2841365" y="5113356"/>
                </a:cubicBezTo>
                <a:cubicBezTo>
                  <a:pt x="2723850" y="5115210"/>
                  <a:pt x="2420170" y="5105062"/>
                  <a:pt x="2214787" y="5113356"/>
                </a:cubicBezTo>
                <a:cubicBezTo>
                  <a:pt x="2009404" y="5121650"/>
                  <a:pt x="1751906" y="5073882"/>
                  <a:pt x="1401929" y="5113356"/>
                </a:cubicBezTo>
                <a:cubicBezTo>
                  <a:pt x="814846" y="5143977"/>
                  <a:pt x="-42413" y="4298565"/>
                  <a:pt x="0" y="3711427"/>
                </a:cubicBezTo>
                <a:cubicBezTo>
                  <a:pt x="-41649" y="3575144"/>
                  <a:pt x="29613" y="3328516"/>
                  <a:pt x="0" y="3203337"/>
                </a:cubicBezTo>
                <a:cubicBezTo>
                  <a:pt x="-29613" y="3078158"/>
                  <a:pt x="4794" y="2895923"/>
                  <a:pt x="0" y="2649058"/>
                </a:cubicBezTo>
                <a:cubicBezTo>
                  <a:pt x="-4794" y="2402193"/>
                  <a:pt x="10649" y="2270212"/>
                  <a:pt x="0" y="2025493"/>
                </a:cubicBezTo>
                <a:cubicBezTo>
                  <a:pt x="-10649" y="1780775"/>
                  <a:pt x="70881" y="1614345"/>
                  <a:pt x="0" y="1401929"/>
                </a:cubicBezTo>
                <a:close/>
              </a:path>
              <a:path w="9013189" h="5113356" stroke="0" extrusionOk="0">
                <a:moveTo>
                  <a:pt x="0" y="1401929"/>
                </a:moveTo>
                <a:cubicBezTo>
                  <a:pt x="99662" y="621403"/>
                  <a:pt x="714805" y="-59696"/>
                  <a:pt x="1401929" y="0"/>
                </a:cubicBezTo>
                <a:cubicBezTo>
                  <a:pt x="1562470" y="-20842"/>
                  <a:pt x="1831695" y="33488"/>
                  <a:pt x="1966414" y="0"/>
                </a:cubicBezTo>
                <a:cubicBezTo>
                  <a:pt x="2101134" y="-33488"/>
                  <a:pt x="2324589" y="24806"/>
                  <a:pt x="2592992" y="0"/>
                </a:cubicBezTo>
                <a:cubicBezTo>
                  <a:pt x="2861395" y="-24806"/>
                  <a:pt x="2790604" y="20003"/>
                  <a:pt x="2971196" y="0"/>
                </a:cubicBezTo>
                <a:cubicBezTo>
                  <a:pt x="3151788" y="-20003"/>
                  <a:pt x="3306123" y="18516"/>
                  <a:pt x="3535681" y="0"/>
                </a:cubicBezTo>
                <a:cubicBezTo>
                  <a:pt x="3765239" y="-18516"/>
                  <a:pt x="3807838" y="42539"/>
                  <a:pt x="3913886" y="0"/>
                </a:cubicBezTo>
                <a:cubicBezTo>
                  <a:pt x="4019935" y="-42539"/>
                  <a:pt x="4230904" y="35559"/>
                  <a:pt x="4478370" y="0"/>
                </a:cubicBezTo>
                <a:cubicBezTo>
                  <a:pt x="4725836" y="-35559"/>
                  <a:pt x="4736494" y="10007"/>
                  <a:pt x="4980762" y="0"/>
                </a:cubicBezTo>
                <a:cubicBezTo>
                  <a:pt x="5225030" y="-10007"/>
                  <a:pt x="5204981" y="22665"/>
                  <a:pt x="5358966" y="0"/>
                </a:cubicBezTo>
                <a:cubicBezTo>
                  <a:pt x="5512951" y="-22665"/>
                  <a:pt x="5620774" y="37521"/>
                  <a:pt x="5737171" y="0"/>
                </a:cubicBezTo>
                <a:cubicBezTo>
                  <a:pt x="5853569" y="-37521"/>
                  <a:pt x="6060891" y="33420"/>
                  <a:pt x="6239562" y="0"/>
                </a:cubicBezTo>
                <a:cubicBezTo>
                  <a:pt x="6418233" y="-33420"/>
                  <a:pt x="6644135" y="2895"/>
                  <a:pt x="6866140" y="0"/>
                </a:cubicBezTo>
                <a:cubicBezTo>
                  <a:pt x="7088145" y="-2895"/>
                  <a:pt x="7389936" y="47926"/>
                  <a:pt x="7611260" y="0"/>
                </a:cubicBezTo>
                <a:cubicBezTo>
                  <a:pt x="8390680" y="28927"/>
                  <a:pt x="8955544" y="702408"/>
                  <a:pt x="9013189" y="1401929"/>
                </a:cubicBezTo>
                <a:cubicBezTo>
                  <a:pt x="9015750" y="1646994"/>
                  <a:pt x="8964732" y="1831283"/>
                  <a:pt x="9013189" y="1956209"/>
                </a:cubicBezTo>
                <a:cubicBezTo>
                  <a:pt x="9061646" y="2081135"/>
                  <a:pt x="8938764" y="2326388"/>
                  <a:pt x="9013189" y="2579773"/>
                </a:cubicBezTo>
                <a:cubicBezTo>
                  <a:pt x="9087614" y="2833158"/>
                  <a:pt x="8953965" y="3048007"/>
                  <a:pt x="9013189" y="3180242"/>
                </a:cubicBezTo>
                <a:cubicBezTo>
                  <a:pt x="9072413" y="3312477"/>
                  <a:pt x="8974541" y="3539143"/>
                  <a:pt x="9013189" y="3711427"/>
                </a:cubicBezTo>
                <a:cubicBezTo>
                  <a:pt x="8879417" y="4526456"/>
                  <a:pt x="8559925" y="5222272"/>
                  <a:pt x="7611260" y="5113356"/>
                </a:cubicBezTo>
                <a:cubicBezTo>
                  <a:pt x="7416572" y="5122815"/>
                  <a:pt x="7267761" y="5085165"/>
                  <a:pt x="7046775" y="5113356"/>
                </a:cubicBezTo>
                <a:cubicBezTo>
                  <a:pt x="6825790" y="5141547"/>
                  <a:pt x="6746448" y="5076705"/>
                  <a:pt x="6482291" y="5113356"/>
                </a:cubicBezTo>
                <a:cubicBezTo>
                  <a:pt x="6218134" y="5150007"/>
                  <a:pt x="6226380" y="5065329"/>
                  <a:pt x="6041993" y="5113356"/>
                </a:cubicBezTo>
                <a:cubicBezTo>
                  <a:pt x="5857606" y="5161383"/>
                  <a:pt x="5809159" y="5094948"/>
                  <a:pt x="5663788" y="5113356"/>
                </a:cubicBezTo>
                <a:cubicBezTo>
                  <a:pt x="5518418" y="5131764"/>
                  <a:pt x="5201548" y="5032933"/>
                  <a:pt x="4975117" y="5113356"/>
                </a:cubicBezTo>
                <a:cubicBezTo>
                  <a:pt x="4748686" y="5193779"/>
                  <a:pt x="4530160" y="5096571"/>
                  <a:pt x="4410632" y="5113356"/>
                </a:cubicBezTo>
                <a:cubicBezTo>
                  <a:pt x="4291105" y="5130141"/>
                  <a:pt x="4133814" y="5062886"/>
                  <a:pt x="3970334" y="5113356"/>
                </a:cubicBezTo>
                <a:cubicBezTo>
                  <a:pt x="3806854" y="5163826"/>
                  <a:pt x="3548553" y="5054153"/>
                  <a:pt x="3281663" y="5113356"/>
                </a:cubicBezTo>
                <a:cubicBezTo>
                  <a:pt x="3014773" y="5172559"/>
                  <a:pt x="2892199" y="5066243"/>
                  <a:pt x="2592992" y="5113356"/>
                </a:cubicBezTo>
                <a:cubicBezTo>
                  <a:pt x="2293785" y="5160469"/>
                  <a:pt x="2218589" y="5104003"/>
                  <a:pt x="2028507" y="5113356"/>
                </a:cubicBezTo>
                <a:cubicBezTo>
                  <a:pt x="1838426" y="5122709"/>
                  <a:pt x="1562092" y="5084038"/>
                  <a:pt x="1401929" y="5113356"/>
                </a:cubicBezTo>
                <a:cubicBezTo>
                  <a:pt x="640353" y="5228756"/>
                  <a:pt x="-31925" y="4477090"/>
                  <a:pt x="0" y="3711427"/>
                </a:cubicBezTo>
                <a:cubicBezTo>
                  <a:pt x="-30516" y="3543587"/>
                  <a:pt x="2468" y="3398150"/>
                  <a:pt x="0" y="3157147"/>
                </a:cubicBezTo>
                <a:cubicBezTo>
                  <a:pt x="-2468" y="2916144"/>
                  <a:pt x="39725" y="2797440"/>
                  <a:pt x="0" y="2556678"/>
                </a:cubicBezTo>
                <a:cubicBezTo>
                  <a:pt x="-39725" y="2315916"/>
                  <a:pt x="26412" y="2243525"/>
                  <a:pt x="0" y="1956209"/>
                </a:cubicBezTo>
                <a:cubicBezTo>
                  <a:pt x="-26412" y="1668893"/>
                  <a:pt x="58155" y="1617980"/>
                  <a:pt x="0" y="1401929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41275" cap="flat">
            <a:solidFill>
              <a:srgbClr val="B8EFFB"/>
            </a:solidFill>
            <a:prstDash val="solid"/>
            <a:bevel/>
            <a:extLst>
              <a:ext uri="{C807C97D-BFC1-408E-A445-0C87EB9F89A2}">
                <ask:lineSketchStyleProps xmlns="" xmlns:ask="http://schemas.microsoft.com/office/drawing/2018/sketchyshapes" sd="2367171527">
                  <a:prstGeom prst="roundRect">
                    <a:avLst>
                      <a:gd name="adj" fmla="val 274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C833AAC7-1074-4437-BA02-D58133A53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133" y="1286190"/>
            <a:ext cx="6019460" cy="7524326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="" xmlns:a16="http://schemas.microsoft.com/office/drawing/2014/main" id="{8C036FB7-092D-4855-A1E5-05A31AB9E0F5}"/>
              </a:ext>
            </a:extLst>
          </p:cNvPr>
          <p:cNvSpPr txBox="1"/>
          <p:nvPr/>
        </p:nvSpPr>
        <p:spPr>
          <a:xfrm>
            <a:off x="2659883" y="1282248"/>
            <a:ext cx="8109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dành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/>
            </a:r>
            <a:b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</a:br>
            <a:endParaRPr kumimoji="0" lang="zh-CN" altLang="en-US" sz="3600" b="0" i="0" u="none" strike="noStrike" kern="1200" cap="none" spc="0" normalizeH="0" baseline="0" noProof="0" dirty="0">
              <a:ln w="41275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ylfaen" panose="010A0502050306030303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E3B4EB1-E062-4367-A5CF-84B6F41B48F3}"/>
              </a:ext>
            </a:extLst>
          </p:cNvPr>
          <p:cNvSpPr txBox="1"/>
          <p:nvPr/>
        </p:nvSpPr>
        <p:spPr>
          <a:xfrm>
            <a:off x="4000599" y="1831195"/>
            <a:ext cx="753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sóc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dạy</a:t>
            </a:r>
            <a:r>
              <a:rPr kumimoji="0" lang="en-US" altLang="zh-CN" sz="36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dỗ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endParaRPr kumimoji="0" lang="zh-CN" altLang="en-US" sz="3600" b="0" i="0" u="none" strike="noStrike" kern="1200" cap="none" spc="0" normalizeH="0" baseline="0" noProof="0" dirty="0">
              <a:ln w="41275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ylfaen" panose="010A0502050306030303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="" xmlns:a16="http://schemas.microsoft.com/office/drawing/2014/main" id="{7A748D4D-9F29-44B1-B5B1-629C00F8D04D}"/>
              </a:ext>
            </a:extLst>
          </p:cNvPr>
          <p:cNvSpPr txBox="1"/>
          <p:nvPr/>
        </p:nvSpPr>
        <p:spPr>
          <a:xfrm>
            <a:off x="2674398" y="2434047"/>
            <a:ext cx="395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lo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đỡ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,….</a:t>
            </a:r>
            <a:endParaRPr kumimoji="0" lang="zh-CN" altLang="en-US" sz="3600" b="0" i="0" u="none" strike="noStrike" kern="1200" cap="none" spc="0" normalizeH="0" baseline="0" noProof="0" dirty="0">
              <a:ln w="41275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ylfaen" panose="010A0502050306030303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="" xmlns:a16="http://schemas.microsoft.com/office/drawing/2014/main" id="{C1D9D2D2-19B8-4E1F-B181-6E2E50BBC3B5}"/>
              </a:ext>
            </a:extLst>
          </p:cNvPr>
          <p:cNvSpPr txBox="1"/>
          <p:nvPr/>
        </p:nvSpPr>
        <p:spPr>
          <a:xfrm>
            <a:off x="2684482" y="2452416"/>
            <a:ext cx="8767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                      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thường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qua    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quen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thuộc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nên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đôi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       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ra </a:t>
            </a:r>
            <a:r>
              <a:rPr kumimoji="0" lang="en-US" altLang="zh-CN" sz="3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36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</a:t>
            </a:r>
            <a:endParaRPr kumimoji="0" lang="zh-CN" altLang="en-US" sz="3600" b="0" i="0" u="none" strike="noStrike" kern="1200" cap="none" spc="0" normalizeH="0" baseline="0" noProof="0" dirty="0">
              <a:ln w="41275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ylfaen" panose="010A0502050306030303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67" name="Rectangle: Rounded Corners 76">
            <a:extLst>
              <a:ext uri="{FF2B5EF4-FFF2-40B4-BE49-F238E27FC236}">
                <a16:creationId xmlns="" xmlns:a16="http://schemas.microsoft.com/office/drawing/2014/main" id="{FCD8A495-1B25-483D-97C5-F563B98EC867}"/>
              </a:ext>
            </a:extLst>
          </p:cNvPr>
          <p:cNvSpPr/>
          <p:nvPr/>
        </p:nvSpPr>
        <p:spPr>
          <a:xfrm>
            <a:off x="4689632" y="681833"/>
            <a:ext cx="3246342" cy="610736"/>
          </a:xfrm>
          <a:custGeom>
            <a:avLst/>
            <a:gdLst>
              <a:gd name="connsiteX0" fmla="*/ 0 w 3246342"/>
              <a:gd name="connsiteY0" fmla="*/ 101791 h 610736"/>
              <a:gd name="connsiteX1" fmla="*/ 101791 w 3246342"/>
              <a:gd name="connsiteY1" fmla="*/ 0 h 610736"/>
              <a:gd name="connsiteX2" fmla="*/ 578490 w 3246342"/>
              <a:gd name="connsiteY2" fmla="*/ 0 h 610736"/>
              <a:gd name="connsiteX3" fmla="*/ 994334 w 3246342"/>
              <a:gd name="connsiteY3" fmla="*/ 0 h 610736"/>
              <a:gd name="connsiteX4" fmla="*/ 1410178 w 3246342"/>
              <a:gd name="connsiteY4" fmla="*/ 0 h 610736"/>
              <a:gd name="connsiteX5" fmla="*/ 1947732 w 3246342"/>
              <a:gd name="connsiteY5" fmla="*/ 0 h 610736"/>
              <a:gd name="connsiteX6" fmla="*/ 2485286 w 3246342"/>
              <a:gd name="connsiteY6" fmla="*/ 0 h 610736"/>
              <a:gd name="connsiteX7" fmla="*/ 3144551 w 3246342"/>
              <a:gd name="connsiteY7" fmla="*/ 0 h 610736"/>
              <a:gd name="connsiteX8" fmla="*/ 3246342 w 3246342"/>
              <a:gd name="connsiteY8" fmla="*/ 101791 h 610736"/>
              <a:gd name="connsiteX9" fmla="*/ 3246342 w 3246342"/>
              <a:gd name="connsiteY9" fmla="*/ 508945 h 610736"/>
              <a:gd name="connsiteX10" fmla="*/ 3144551 w 3246342"/>
              <a:gd name="connsiteY10" fmla="*/ 610736 h 610736"/>
              <a:gd name="connsiteX11" fmla="*/ 2728707 w 3246342"/>
              <a:gd name="connsiteY11" fmla="*/ 610736 h 610736"/>
              <a:gd name="connsiteX12" fmla="*/ 2160725 w 3246342"/>
              <a:gd name="connsiteY12" fmla="*/ 610736 h 610736"/>
              <a:gd name="connsiteX13" fmla="*/ 1684026 w 3246342"/>
              <a:gd name="connsiteY13" fmla="*/ 610736 h 610736"/>
              <a:gd name="connsiteX14" fmla="*/ 1146472 w 3246342"/>
              <a:gd name="connsiteY14" fmla="*/ 610736 h 610736"/>
              <a:gd name="connsiteX15" fmla="*/ 700200 w 3246342"/>
              <a:gd name="connsiteY15" fmla="*/ 610736 h 610736"/>
              <a:gd name="connsiteX16" fmla="*/ 101791 w 3246342"/>
              <a:gd name="connsiteY16" fmla="*/ 610736 h 610736"/>
              <a:gd name="connsiteX17" fmla="*/ 0 w 3246342"/>
              <a:gd name="connsiteY17" fmla="*/ 508945 h 610736"/>
              <a:gd name="connsiteX18" fmla="*/ 0 w 3246342"/>
              <a:gd name="connsiteY18" fmla="*/ 101791 h 61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6342" h="610736" fill="none" extrusionOk="0">
                <a:moveTo>
                  <a:pt x="0" y="101791"/>
                </a:moveTo>
                <a:cubicBezTo>
                  <a:pt x="10841" y="41866"/>
                  <a:pt x="61086" y="-291"/>
                  <a:pt x="101791" y="0"/>
                </a:cubicBezTo>
                <a:cubicBezTo>
                  <a:pt x="335468" y="-21458"/>
                  <a:pt x="472942" y="26338"/>
                  <a:pt x="578490" y="0"/>
                </a:cubicBezTo>
                <a:cubicBezTo>
                  <a:pt x="684038" y="-26338"/>
                  <a:pt x="844667" y="33063"/>
                  <a:pt x="994334" y="0"/>
                </a:cubicBezTo>
                <a:cubicBezTo>
                  <a:pt x="1144001" y="-33063"/>
                  <a:pt x="1310083" y="36232"/>
                  <a:pt x="1410178" y="0"/>
                </a:cubicBezTo>
                <a:cubicBezTo>
                  <a:pt x="1510273" y="-36232"/>
                  <a:pt x="1761890" y="4309"/>
                  <a:pt x="1947732" y="0"/>
                </a:cubicBezTo>
                <a:cubicBezTo>
                  <a:pt x="2133574" y="-4309"/>
                  <a:pt x="2275130" y="50634"/>
                  <a:pt x="2485286" y="0"/>
                </a:cubicBezTo>
                <a:cubicBezTo>
                  <a:pt x="2695442" y="-50634"/>
                  <a:pt x="2831699" y="53911"/>
                  <a:pt x="3144551" y="0"/>
                </a:cubicBezTo>
                <a:cubicBezTo>
                  <a:pt x="3198767" y="-1372"/>
                  <a:pt x="3238936" y="55004"/>
                  <a:pt x="3246342" y="101791"/>
                </a:cubicBezTo>
                <a:cubicBezTo>
                  <a:pt x="3248803" y="193793"/>
                  <a:pt x="3211105" y="424143"/>
                  <a:pt x="3246342" y="508945"/>
                </a:cubicBezTo>
                <a:cubicBezTo>
                  <a:pt x="3249575" y="568452"/>
                  <a:pt x="3184193" y="611465"/>
                  <a:pt x="3144551" y="610736"/>
                </a:cubicBezTo>
                <a:cubicBezTo>
                  <a:pt x="3018501" y="652297"/>
                  <a:pt x="2859088" y="608762"/>
                  <a:pt x="2728707" y="610736"/>
                </a:cubicBezTo>
                <a:cubicBezTo>
                  <a:pt x="2598326" y="612710"/>
                  <a:pt x="2354196" y="563348"/>
                  <a:pt x="2160725" y="610736"/>
                </a:cubicBezTo>
                <a:cubicBezTo>
                  <a:pt x="1967254" y="658124"/>
                  <a:pt x="1907957" y="577307"/>
                  <a:pt x="1684026" y="610736"/>
                </a:cubicBezTo>
                <a:cubicBezTo>
                  <a:pt x="1460095" y="644165"/>
                  <a:pt x="1395556" y="572523"/>
                  <a:pt x="1146472" y="610736"/>
                </a:cubicBezTo>
                <a:cubicBezTo>
                  <a:pt x="897388" y="648949"/>
                  <a:pt x="844723" y="565033"/>
                  <a:pt x="700200" y="610736"/>
                </a:cubicBezTo>
                <a:cubicBezTo>
                  <a:pt x="555677" y="656439"/>
                  <a:pt x="297113" y="577280"/>
                  <a:pt x="101791" y="610736"/>
                </a:cubicBezTo>
                <a:cubicBezTo>
                  <a:pt x="56475" y="614814"/>
                  <a:pt x="10131" y="565945"/>
                  <a:pt x="0" y="508945"/>
                </a:cubicBezTo>
                <a:cubicBezTo>
                  <a:pt x="-29972" y="387694"/>
                  <a:pt x="4918" y="277119"/>
                  <a:pt x="0" y="101791"/>
                </a:cubicBezTo>
                <a:close/>
              </a:path>
              <a:path w="3246342" h="610736" stroke="0" extrusionOk="0">
                <a:moveTo>
                  <a:pt x="0" y="101791"/>
                </a:moveTo>
                <a:cubicBezTo>
                  <a:pt x="9856" y="44764"/>
                  <a:pt x="38313" y="6857"/>
                  <a:pt x="101791" y="0"/>
                </a:cubicBezTo>
                <a:cubicBezTo>
                  <a:pt x="282502" y="-45486"/>
                  <a:pt x="356442" y="35680"/>
                  <a:pt x="608918" y="0"/>
                </a:cubicBezTo>
                <a:cubicBezTo>
                  <a:pt x="861394" y="-35680"/>
                  <a:pt x="1015507" y="49652"/>
                  <a:pt x="1146472" y="0"/>
                </a:cubicBezTo>
                <a:cubicBezTo>
                  <a:pt x="1277437" y="-49652"/>
                  <a:pt x="1519770" y="55931"/>
                  <a:pt x="1684026" y="0"/>
                </a:cubicBezTo>
                <a:cubicBezTo>
                  <a:pt x="1848282" y="-55931"/>
                  <a:pt x="1955888" y="19704"/>
                  <a:pt x="2099870" y="0"/>
                </a:cubicBezTo>
                <a:cubicBezTo>
                  <a:pt x="2243852" y="-19704"/>
                  <a:pt x="2439893" y="46878"/>
                  <a:pt x="2637424" y="0"/>
                </a:cubicBezTo>
                <a:cubicBezTo>
                  <a:pt x="2834955" y="-46878"/>
                  <a:pt x="2971545" y="15721"/>
                  <a:pt x="3144551" y="0"/>
                </a:cubicBezTo>
                <a:cubicBezTo>
                  <a:pt x="3203413" y="-9244"/>
                  <a:pt x="3250487" y="44669"/>
                  <a:pt x="3246342" y="101791"/>
                </a:cubicBezTo>
                <a:cubicBezTo>
                  <a:pt x="3256286" y="299612"/>
                  <a:pt x="3216241" y="312971"/>
                  <a:pt x="3246342" y="508945"/>
                </a:cubicBezTo>
                <a:cubicBezTo>
                  <a:pt x="3256465" y="552192"/>
                  <a:pt x="3200550" y="612004"/>
                  <a:pt x="3144551" y="610736"/>
                </a:cubicBezTo>
                <a:cubicBezTo>
                  <a:pt x="2940562" y="622106"/>
                  <a:pt x="2864171" y="594094"/>
                  <a:pt x="2728707" y="610736"/>
                </a:cubicBezTo>
                <a:cubicBezTo>
                  <a:pt x="2593243" y="627378"/>
                  <a:pt x="2380010" y="546793"/>
                  <a:pt x="2191153" y="610736"/>
                </a:cubicBezTo>
                <a:cubicBezTo>
                  <a:pt x="2002296" y="674679"/>
                  <a:pt x="1849922" y="577564"/>
                  <a:pt x="1653599" y="610736"/>
                </a:cubicBezTo>
                <a:cubicBezTo>
                  <a:pt x="1457276" y="643908"/>
                  <a:pt x="1202767" y="562661"/>
                  <a:pt x="1085617" y="610736"/>
                </a:cubicBezTo>
                <a:cubicBezTo>
                  <a:pt x="968467" y="658811"/>
                  <a:pt x="844509" y="566604"/>
                  <a:pt x="608918" y="610736"/>
                </a:cubicBezTo>
                <a:cubicBezTo>
                  <a:pt x="373327" y="654868"/>
                  <a:pt x="217948" y="595581"/>
                  <a:pt x="101791" y="610736"/>
                </a:cubicBezTo>
                <a:cubicBezTo>
                  <a:pt x="59130" y="607817"/>
                  <a:pt x="-9651" y="578278"/>
                  <a:pt x="0" y="508945"/>
                </a:cubicBezTo>
                <a:cubicBezTo>
                  <a:pt x="-9521" y="384983"/>
                  <a:pt x="16405" y="275636"/>
                  <a:pt x="0" y="1017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639549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caàn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747736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0" grpId="1"/>
      <p:bldP spid="10" grpId="2"/>
      <p:bldP spid="7" grpId="0"/>
      <p:bldP spid="7" grpId="1"/>
      <p:bldP spid="7" grpId="2"/>
      <p:bldP spid="8" grpId="0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73A4FE-135E-4E68-AF43-DD559B90EEFC}"/>
              </a:ext>
            </a:extLst>
          </p:cNvPr>
          <p:cNvGrpSpPr/>
          <p:nvPr/>
        </p:nvGrpSpPr>
        <p:grpSpPr>
          <a:xfrm>
            <a:off x="90538" y="-465616"/>
            <a:ext cx="12182668" cy="7789232"/>
            <a:chOff x="-386982" y="-452345"/>
            <a:chExt cx="12182668" cy="7789232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2958633D-43E5-4F26-A84C-85397ED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0" t="-5655" r="11140" b="9680"/>
            <a:stretch/>
          </p:blipFill>
          <p:spPr>
            <a:xfrm>
              <a:off x="-386982" y="-227920"/>
              <a:ext cx="12182668" cy="679938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8DCC039-B103-4E2F-866F-FE0188B1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r="10125"/>
            <a:stretch/>
          </p:blipFill>
          <p:spPr>
            <a:xfrm>
              <a:off x="304801" y="179303"/>
              <a:ext cx="11379200" cy="639216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05598A-25AD-43F7-8BAF-0C8BD5BF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146" r="71587"/>
            <a:stretch/>
          </p:blipFill>
          <p:spPr>
            <a:xfrm>
              <a:off x="-10159" y="4814647"/>
              <a:ext cx="1787769" cy="17952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92A2726-D43C-46D4-918F-BCADE381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2934" r="70215" b="48987"/>
            <a:stretch/>
          </p:blipFill>
          <p:spPr>
            <a:xfrm>
              <a:off x="109939" y="1531612"/>
              <a:ext cx="1869830" cy="270962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6764F84-B836-40F9-AB19-4D86B54E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7152663" y="179303"/>
              <a:ext cx="1869830" cy="162364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98CCE850-A5F8-4C7B-B00D-C88783CA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3135451" y="5541667"/>
              <a:ext cx="2067420" cy="179522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6A11124-F198-4E94-926A-7035F3A2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 t="32516" r="7111" b="38675"/>
            <a:stretch/>
          </p:blipFill>
          <p:spPr>
            <a:xfrm>
              <a:off x="1193998" y="-452345"/>
              <a:ext cx="2534734" cy="220100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FCEA4141-AFBF-4BB5-870C-AC891F116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45" t="23232" r="-3861" b="47959"/>
            <a:stretch/>
          </p:blipFill>
          <p:spPr>
            <a:xfrm>
              <a:off x="9085880" y="1600835"/>
              <a:ext cx="2534734" cy="2201007"/>
            </a:xfrm>
            <a:prstGeom prst="rect">
              <a:avLst/>
            </a:prstGeom>
          </p:spPr>
        </p:pic>
        <p:sp>
          <p:nvSpPr>
            <p:cNvPr id="33" name="文本框 27">
              <a:extLst>
                <a:ext uri="{FF2B5EF4-FFF2-40B4-BE49-F238E27FC236}">
                  <a16:creationId xmlns="" xmlns:a16="http://schemas.microsoft.com/office/drawing/2014/main" id="{C92C3A67-B35E-480A-9F45-FA4573E78522}"/>
                </a:ext>
              </a:extLst>
            </p:cNvPr>
            <p:cNvSpPr txBox="1"/>
            <p:nvPr/>
          </p:nvSpPr>
          <p:spPr>
            <a:xfrm>
              <a:off x="1528844" y="1639238"/>
              <a:ext cx="7569835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Hoaït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ñoäng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Bạn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tranh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thể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hiện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sự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kính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trọng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thầy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0" normalizeH="0" baseline="0" noProof="0" dirty="0">
                <a:ln w="412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Cooper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CBC31A7-30B5-47A4-AD51-5A3A7851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2452402" y="-306564"/>
            <a:ext cx="2534734" cy="22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97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-0.07407 L -0.28008 0.26134 L 0.27213 -0.0331 L -0.27266 0.48472 L 0.49531 0.02107 L -0.26901 0.64722 L 0.60937 0.10741 L -0.13242 0.76829 L 0.60312 0.38565 L 0.08646 0.83542 L 0.60312 0.56435 L 0.47344 0.71574 " pathEditMode="relative" rAng="0" ptsTypes="AAAAAAAAAAAA">
                                      <p:cBhvr>
                                        <p:cTn id="6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4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1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024" y="2121703"/>
            <a:ext cx="363526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  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nói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từng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tka Text" panose="02000505000000020004" pitchFamily="2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60977" y="2303929"/>
            <a:ext cx="512249" cy="451381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514" y="522513"/>
            <a:ext cx="6771935" cy="613954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8305" y="98615"/>
            <a:ext cx="207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Trang</a:t>
            </a:r>
            <a:r>
              <a:rPr lang="en-US" sz="2000" dirty="0" smtClean="0"/>
              <a:t> 24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271" y="2121703"/>
            <a:ext cx="3594847" cy="30170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   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Lễ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phép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chào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hỏi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thầy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cô</a:t>
            </a:r>
            <a:r>
              <a:rPr lang="en-US" altLang="zh-CN" sz="44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.</a:t>
            </a:r>
            <a:endParaRPr lang="zh-CN" altLang="en-US" sz="4400" dirty="0">
              <a:solidFill>
                <a:srgbClr val="FF0000"/>
              </a:solidFill>
              <a:latin typeface="Sitka Text" panose="02000505000000020004" pitchFamily="2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78906" y="2468087"/>
            <a:ext cx="512249" cy="439623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1116" b="49190"/>
          <a:stretch>
            <a:fillRect/>
          </a:stretch>
        </p:blipFill>
        <p:spPr>
          <a:xfrm>
            <a:off x="188259" y="383778"/>
            <a:ext cx="7404847" cy="647422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21D82267-BB00-4E45-B0F6-AB4C89BB2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0393"/>
            <a:ext cx="10515600" cy="3017977"/>
          </a:xfr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A204B28-DE04-46A6-B609-5BB680B2EBF3}"/>
              </a:ext>
            </a:extLst>
          </p:cNvPr>
          <p:cNvSpPr txBox="1"/>
          <p:nvPr/>
        </p:nvSpPr>
        <p:spPr>
          <a:xfrm>
            <a:off x="5079928" y="1254044"/>
            <a:ext cx="2032143" cy="744606"/>
          </a:xfrm>
          <a:prstGeom prst="rect">
            <a:avLst/>
          </a:prstGeom>
          <a:noFill/>
        </p:spPr>
        <p:txBody>
          <a:bodyPr wrap="square" lIns="92486" tIns="46286" rIns="92486" bIns="46286" rtlCol="0">
            <a:prstTxWarp prst="textCanUp">
              <a:avLst/>
            </a:prstTxWarp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MÔN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249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78906" y="2468087"/>
            <a:ext cx="512249" cy="439623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8446" b="50662"/>
          <a:stretch>
            <a:fillRect/>
          </a:stretch>
        </p:blipFill>
        <p:spPr>
          <a:xfrm>
            <a:off x="242046" y="419637"/>
            <a:ext cx="7180730" cy="623217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271" y="2121702"/>
            <a:ext cx="3594847" cy="24852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   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Nói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chuyện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riêng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khi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thầy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đang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giảng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Sitka Text" panose="02000505000000020004" pitchFamily="2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78906" y="2468087"/>
            <a:ext cx="512249" cy="439623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9485" r="53012"/>
          <a:stretch>
            <a:fillRect/>
          </a:stretch>
        </p:blipFill>
        <p:spPr>
          <a:xfrm>
            <a:off x="457200" y="170329"/>
            <a:ext cx="7324165" cy="630389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271" y="2121703"/>
            <a:ext cx="3594847" cy="24852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   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Quan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tâm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khi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cô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giáo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bị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bệnh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Sitka Text" panose="02000505000000020004" pitchFamily="2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78906" y="2468087"/>
            <a:ext cx="512249" cy="439623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7134" t="50074"/>
          <a:stretch>
            <a:fillRect/>
          </a:stretch>
        </p:blipFill>
        <p:spPr>
          <a:xfrm>
            <a:off x="519953" y="385482"/>
            <a:ext cx="7109011" cy="608874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271" y="2121703"/>
            <a:ext cx="359484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   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Tặng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cô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giáo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bức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tranh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tự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vẽ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để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chúc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mừng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cô</a:t>
            </a:r>
            <a:r>
              <a:rPr lang="en-US" altLang="zh-CN" sz="3600" b="1" dirty="0" smtClean="0">
                <a:solidFill>
                  <a:srgbClr val="FF0000"/>
                </a:solidFill>
                <a:latin typeface="Sitka Text" panose="02000505000000020004" pitchFamily="2" charset="0"/>
                <a:ea typeface="思源黑体 CN Medium" panose="020B0600000000000000" pitchFamily="34" charset="-122"/>
                <a:cs typeface="宋体" panose="02010600030101010101" pitchFamily="2" charset="-122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Sitka Text" panose="02000505000000020004" pitchFamily="2" charset="0"/>
              <a:ea typeface="思源黑体 CN Medium" panose="020B0600000000000000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958" y="106678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13490" y="1635108"/>
            <a:ext cx="3946631" cy="4956601"/>
            <a:chOff x="3140745" y="288849"/>
            <a:chExt cx="5222018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140745" y="476609"/>
              <a:ext cx="4178042" cy="6739874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cs"/>
                </a:rPr>
                <a:t>“</a:t>
              </a:r>
            </a:p>
          </p:txBody>
        </p:sp>
      </p:grpSp>
      <p:sp>
        <p:nvSpPr>
          <p:cNvPr id="35" name="矩形 39">
            <a:extLst>
              <a:ext uri="{FF2B5EF4-FFF2-40B4-BE49-F238E27FC236}">
                <a16:creationId xmlns="" xmlns:a16="http://schemas.microsoft.com/office/drawing/2014/main" id="{3035D01F-130C-4A8E-9912-5061BECE6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3974" y="2341933"/>
            <a:ext cx="3669018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thể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kính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trọng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thầy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cô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giáo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Text" panose="02000505000000020004" pitchFamily="2" charset="0"/>
                <a:ea typeface="思源黑体 CN Heavy" panose="020B0A00000000000000" pitchFamily="34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tka Text" panose="02000505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025117" y="2519082"/>
            <a:ext cx="512249" cy="451381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1554"/>
          <a:stretch>
            <a:fillRect/>
          </a:stretch>
        </p:blipFill>
        <p:spPr>
          <a:xfrm>
            <a:off x="832514" y="383778"/>
            <a:ext cx="2977486" cy="60904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4AE3D86-1322-4000-A9D7-343EBB1B9F26}"/>
              </a:ext>
            </a:extLst>
          </p:cNvPr>
          <p:cNvSpPr txBox="1"/>
          <p:nvPr/>
        </p:nvSpPr>
        <p:spPr>
          <a:xfrm>
            <a:off x="765974" y="27135"/>
            <a:ext cx="308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Quan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saùt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tranh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思源黑体 CN Heavy" panose="020B0A00000000000000" pitchFamily="34" charset="-122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0022" y="89644"/>
            <a:ext cx="207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Trang</a:t>
            </a:r>
            <a:r>
              <a:rPr lang="en-US" sz="2000" dirty="0" smtClean="0"/>
              <a:t> 24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7134" t="50074"/>
          <a:stretch>
            <a:fillRect/>
          </a:stretch>
        </p:blipFill>
        <p:spPr>
          <a:xfrm>
            <a:off x="3827929" y="3334871"/>
            <a:ext cx="3872753" cy="3012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4A3B6A8-E43C-492B-9693-C0699C534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8446" b="50662"/>
          <a:stretch>
            <a:fillRect/>
          </a:stretch>
        </p:blipFill>
        <p:spPr>
          <a:xfrm>
            <a:off x="3881717" y="457200"/>
            <a:ext cx="3729319" cy="2841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133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6">
            <a:extLst>
              <a:ext uri="{FF2B5EF4-FFF2-40B4-BE49-F238E27FC236}">
                <a16:creationId xmlns="" xmlns:a16="http://schemas.microsoft.com/office/drawing/2014/main" id="{57FFF11C-3E53-4637-BA6E-0743654F2822}"/>
              </a:ext>
            </a:extLst>
          </p:cNvPr>
          <p:cNvSpPr/>
          <p:nvPr/>
        </p:nvSpPr>
        <p:spPr>
          <a:xfrm>
            <a:off x="1756716" y="418660"/>
            <a:ext cx="8579223" cy="1149431"/>
          </a:xfrm>
          <a:custGeom>
            <a:avLst/>
            <a:gdLst>
              <a:gd name="connsiteX0" fmla="*/ 0 w 3246342"/>
              <a:gd name="connsiteY0" fmla="*/ 101791 h 610736"/>
              <a:gd name="connsiteX1" fmla="*/ 101791 w 3246342"/>
              <a:gd name="connsiteY1" fmla="*/ 0 h 610736"/>
              <a:gd name="connsiteX2" fmla="*/ 578490 w 3246342"/>
              <a:gd name="connsiteY2" fmla="*/ 0 h 610736"/>
              <a:gd name="connsiteX3" fmla="*/ 994334 w 3246342"/>
              <a:gd name="connsiteY3" fmla="*/ 0 h 610736"/>
              <a:gd name="connsiteX4" fmla="*/ 1410178 w 3246342"/>
              <a:gd name="connsiteY4" fmla="*/ 0 h 610736"/>
              <a:gd name="connsiteX5" fmla="*/ 1947732 w 3246342"/>
              <a:gd name="connsiteY5" fmla="*/ 0 h 610736"/>
              <a:gd name="connsiteX6" fmla="*/ 2485286 w 3246342"/>
              <a:gd name="connsiteY6" fmla="*/ 0 h 610736"/>
              <a:gd name="connsiteX7" fmla="*/ 3144551 w 3246342"/>
              <a:gd name="connsiteY7" fmla="*/ 0 h 610736"/>
              <a:gd name="connsiteX8" fmla="*/ 3246342 w 3246342"/>
              <a:gd name="connsiteY8" fmla="*/ 101791 h 610736"/>
              <a:gd name="connsiteX9" fmla="*/ 3246342 w 3246342"/>
              <a:gd name="connsiteY9" fmla="*/ 508945 h 610736"/>
              <a:gd name="connsiteX10" fmla="*/ 3144551 w 3246342"/>
              <a:gd name="connsiteY10" fmla="*/ 610736 h 610736"/>
              <a:gd name="connsiteX11" fmla="*/ 2728707 w 3246342"/>
              <a:gd name="connsiteY11" fmla="*/ 610736 h 610736"/>
              <a:gd name="connsiteX12" fmla="*/ 2160725 w 3246342"/>
              <a:gd name="connsiteY12" fmla="*/ 610736 h 610736"/>
              <a:gd name="connsiteX13" fmla="*/ 1684026 w 3246342"/>
              <a:gd name="connsiteY13" fmla="*/ 610736 h 610736"/>
              <a:gd name="connsiteX14" fmla="*/ 1146472 w 3246342"/>
              <a:gd name="connsiteY14" fmla="*/ 610736 h 610736"/>
              <a:gd name="connsiteX15" fmla="*/ 700200 w 3246342"/>
              <a:gd name="connsiteY15" fmla="*/ 610736 h 610736"/>
              <a:gd name="connsiteX16" fmla="*/ 101791 w 3246342"/>
              <a:gd name="connsiteY16" fmla="*/ 610736 h 610736"/>
              <a:gd name="connsiteX17" fmla="*/ 0 w 3246342"/>
              <a:gd name="connsiteY17" fmla="*/ 508945 h 610736"/>
              <a:gd name="connsiteX18" fmla="*/ 0 w 3246342"/>
              <a:gd name="connsiteY18" fmla="*/ 101791 h 61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6342" h="610736" fill="none" extrusionOk="0">
                <a:moveTo>
                  <a:pt x="0" y="101791"/>
                </a:moveTo>
                <a:cubicBezTo>
                  <a:pt x="10841" y="41866"/>
                  <a:pt x="61086" y="-291"/>
                  <a:pt x="101791" y="0"/>
                </a:cubicBezTo>
                <a:cubicBezTo>
                  <a:pt x="335468" y="-21458"/>
                  <a:pt x="472942" y="26338"/>
                  <a:pt x="578490" y="0"/>
                </a:cubicBezTo>
                <a:cubicBezTo>
                  <a:pt x="684038" y="-26338"/>
                  <a:pt x="844667" y="33063"/>
                  <a:pt x="994334" y="0"/>
                </a:cubicBezTo>
                <a:cubicBezTo>
                  <a:pt x="1144001" y="-33063"/>
                  <a:pt x="1310083" y="36232"/>
                  <a:pt x="1410178" y="0"/>
                </a:cubicBezTo>
                <a:cubicBezTo>
                  <a:pt x="1510273" y="-36232"/>
                  <a:pt x="1761890" y="4309"/>
                  <a:pt x="1947732" y="0"/>
                </a:cubicBezTo>
                <a:cubicBezTo>
                  <a:pt x="2133574" y="-4309"/>
                  <a:pt x="2275130" y="50634"/>
                  <a:pt x="2485286" y="0"/>
                </a:cubicBezTo>
                <a:cubicBezTo>
                  <a:pt x="2695442" y="-50634"/>
                  <a:pt x="2831699" y="53911"/>
                  <a:pt x="3144551" y="0"/>
                </a:cubicBezTo>
                <a:cubicBezTo>
                  <a:pt x="3198767" y="-1372"/>
                  <a:pt x="3238936" y="55004"/>
                  <a:pt x="3246342" y="101791"/>
                </a:cubicBezTo>
                <a:cubicBezTo>
                  <a:pt x="3248803" y="193793"/>
                  <a:pt x="3211105" y="424143"/>
                  <a:pt x="3246342" y="508945"/>
                </a:cubicBezTo>
                <a:cubicBezTo>
                  <a:pt x="3249575" y="568452"/>
                  <a:pt x="3184193" y="611465"/>
                  <a:pt x="3144551" y="610736"/>
                </a:cubicBezTo>
                <a:cubicBezTo>
                  <a:pt x="3018501" y="652297"/>
                  <a:pt x="2859088" y="608762"/>
                  <a:pt x="2728707" y="610736"/>
                </a:cubicBezTo>
                <a:cubicBezTo>
                  <a:pt x="2598326" y="612710"/>
                  <a:pt x="2354196" y="563348"/>
                  <a:pt x="2160725" y="610736"/>
                </a:cubicBezTo>
                <a:cubicBezTo>
                  <a:pt x="1967254" y="658124"/>
                  <a:pt x="1907957" y="577307"/>
                  <a:pt x="1684026" y="610736"/>
                </a:cubicBezTo>
                <a:cubicBezTo>
                  <a:pt x="1460095" y="644165"/>
                  <a:pt x="1395556" y="572523"/>
                  <a:pt x="1146472" y="610736"/>
                </a:cubicBezTo>
                <a:cubicBezTo>
                  <a:pt x="897388" y="648949"/>
                  <a:pt x="844723" y="565033"/>
                  <a:pt x="700200" y="610736"/>
                </a:cubicBezTo>
                <a:cubicBezTo>
                  <a:pt x="555677" y="656439"/>
                  <a:pt x="297113" y="577280"/>
                  <a:pt x="101791" y="610736"/>
                </a:cubicBezTo>
                <a:cubicBezTo>
                  <a:pt x="56475" y="614814"/>
                  <a:pt x="10131" y="565945"/>
                  <a:pt x="0" y="508945"/>
                </a:cubicBezTo>
                <a:cubicBezTo>
                  <a:pt x="-29972" y="387694"/>
                  <a:pt x="4918" y="277119"/>
                  <a:pt x="0" y="101791"/>
                </a:cubicBezTo>
                <a:close/>
              </a:path>
              <a:path w="3246342" h="610736" stroke="0" extrusionOk="0">
                <a:moveTo>
                  <a:pt x="0" y="101791"/>
                </a:moveTo>
                <a:cubicBezTo>
                  <a:pt x="9856" y="44764"/>
                  <a:pt x="38313" y="6857"/>
                  <a:pt x="101791" y="0"/>
                </a:cubicBezTo>
                <a:cubicBezTo>
                  <a:pt x="282502" y="-45486"/>
                  <a:pt x="356442" y="35680"/>
                  <a:pt x="608918" y="0"/>
                </a:cubicBezTo>
                <a:cubicBezTo>
                  <a:pt x="861394" y="-35680"/>
                  <a:pt x="1015507" y="49652"/>
                  <a:pt x="1146472" y="0"/>
                </a:cubicBezTo>
                <a:cubicBezTo>
                  <a:pt x="1277437" y="-49652"/>
                  <a:pt x="1519770" y="55931"/>
                  <a:pt x="1684026" y="0"/>
                </a:cubicBezTo>
                <a:cubicBezTo>
                  <a:pt x="1848282" y="-55931"/>
                  <a:pt x="1955888" y="19704"/>
                  <a:pt x="2099870" y="0"/>
                </a:cubicBezTo>
                <a:cubicBezTo>
                  <a:pt x="2243852" y="-19704"/>
                  <a:pt x="2439893" y="46878"/>
                  <a:pt x="2637424" y="0"/>
                </a:cubicBezTo>
                <a:cubicBezTo>
                  <a:pt x="2834955" y="-46878"/>
                  <a:pt x="2971545" y="15721"/>
                  <a:pt x="3144551" y="0"/>
                </a:cubicBezTo>
                <a:cubicBezTo>
                  <a:pt x="3203413" y="-9244"/>
                  <a:pt x="3250487" y="44669"/>
                  <a:pt x="3246342" y="101791"/>
                </a:cubicBezTo>
                <a:cubicBezTo>
                  <a:pt x="3256286" y="299612"/>
                  <a:pt x="3216241" y="312971"/>
                  <a:pt x="3246342" y="508945"/>
                </a:cubicBezTo>
                <a:cubicBezTo>
                  <a:pt x="3256465" y="552192"/>
                  <a:pt x="3200550" y="612004"/>
                  <a:pt x="3144551" y="610736"/>
                </a:cubicBezTo>
                <a:cubicBezTo>
                  <a:pt x="2940562" y="622106"/>
                  <a:pt x="2864171" y="594094"/>
                  <a:pt x="2728707" y="610736"/>
                </a:cubicBezTo>
                <a:cubicBezTo>
                  <a:pt x="2593243" y="627378"/>
                  <a:pt x="2380010" y="546793"/>
                  <a:pt x="2191153" y="610736"/>
                </a:cubicBezTo>
                <a:cubicBezTo>
                  <a:pt x="2002296" y="674679"/>
                  <a:pt x="1849922" y="577564"/>
                  <a:pt x="1653599" y="610736"/>
                </a:cubicBezTo>
                <a:cubicBezTo>
                  <a:pt x="1457276" y="643908"/>
                  <a:pt x="1202767" y="562661"/>
                  <a:pt x="1085617" y="610736"/>
                </a:cubicBezTo>
                <a:cubicBezTo>
                  <a:pt x="968467" y="658811"/>
                  <a:pt x="844509" y="566604"/>
                  <a:pt x="608918" y="610736"/>
                </a:cubicBezTo>
                <a:cubicBezTo>
                  <a:pt x="373327" y="654868"/>
                  <a:pt x="217948" y="595581"/>
                  <a:pt x="101791" y="610736"/>
                </a:cubicBezTo>
                <a:cubicBezTo>
                  <a:pt x="59130" y="607817"/>
                  <a:pt x="-9651" y="578278"/>
                  <a:pt x="0" y="508945"/>
                </a:cubicBezTo>
                <a:cubicBezTo>
                  <a:pt x="-9521" y="384983"/>
                  <a:pt x="16405" y="275636"/>
                  <a:pt x="0" y="1017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639549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1945" y="3404950"/>
            <a:ext cx="2169459" cy="2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1986675" y="1586204"/>
            <a:ext cx="3947594" cy="18187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82952" y="3398725"/>
            <a:ext cx="2169459" cy="2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21033" y="1623527"/>
            <a:ext cx="1303906" cy="18125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47925" y="3420493"/>
            <a:ext cx="2169459" cy="2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15608" y="1595535"/>
            <a:ext cx="1423743" cy="18716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283958" y="3414275"/>
            <a:ext cx="2169459" cy="2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endCxn id="10" idx="0"/>
          </p:cNvCxnSpPr>
          <p:nvPr/>
        </p:nvCxnSpPr>
        <p:spPr>
          <a:xfrm>
            <a:off x="5934269" y="1604866"/>
            <a:ext cx="4434419" cy="18094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73A4FE-135E-4E68-AF43-DD559B90EEFC}"/>
              </a:ext>
            </a:extLst>
          </p:cNvPr>
          <p:cNvGrpSpPr/>
          <p:nvPr/>
        </p:nvGrpSpPr>
        <p:grpSpPr>
          <a:xfrm>
            <a:off x="90538" y="-465616"/>
            <a:ext cx="12182668" cy="7789232"/>
            <a:chOff x="-386982" y="-452345"/>
            <a:chExt cx="12182668" cy="7789232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2958633D-43E5-4F26-A84C-85397ED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0" t="-5655" r="11140" b="9680"/>
            <a:stretch/>
          </p:blipFill>
          <p:spPr>
            <a:xfrm>
              <a:off x="-386982" y="-227920"/>
              <a:ext cx="12182668" cy="679938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8DCC039-B103-4E2F-866F-FE0188B1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r="10125"/>
            <a:stretch/>
          </p:blipFill>
          <p:spPr>
            <a:xfrm>
              <a:off x="304801" y="179303"/>
              <a:ext cx="11379200" cy="639216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05598A-25AD-43F7-8BAF-0C8BD5BF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146" r="71587"/>
            <a:stretch/>
          </p:blipFill>
          <p:spPr>
            <a:xfrm>
              <a:off x="-10159" y="4814647"/>
              <a:ext cx="1787769" cy="17952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92A2726-D43C-46D4-918F-BCADE381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2934" r="70215" b="48987"/>
            <a:stretch/>
          </p:blipFill>
          <p:spPr>
            <a:xfrm>
              <a:off x="109939" y="1531612"/>
              <a:ext cx="1869830" cy="270962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6764F84-B836-40F9-AB19-4D86B54E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7152663" y="179303"/>
              <a:ext cx="1869830" cy="162364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98CCE850-A5F8-4C7B-B00D-C88783CA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3135451" y="5541667"/>
              <a:ext cx="2067420" cy="179522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6A11124-F198-4E94-926A-7035F3A2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 t="32516" r="7111" b="38675"/>
            <a:stretch/>
          </p:blipFill>
          <p:spPr>
            <a:xfrm>
              <a:off x="1193998" y="-452345"/>
              <a:ext cx="2534734" cy="220100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FCEA4141-AFBF-4BB5-870C-AC891F116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45" t="23232" r="-3861" b="47959"/>
            <a:stretch/>
          </p:blipFill>
          <p:spPr>
            <a:xfrm>
              <a:off x="9085880" y="1600835"/>
              <a:ext cx="2534734" cy="2201007"/>
            </a:xfrm>
            <a:prstGeom prst="rect">
              <a:avLst/>
            </a:prstGeom>
          </p:spPr>
        </p:pic>
        <p:sp>
          <p:nvSpPr>
            <p:cNvPr id="33" name="文本框 27">
              <a:extLst>
                <a:ext uri="{FF2B5EF4-FFF2-40B4-BE49-F238E27FC236}">
                  <a16:creationId xmlns="" xmlns:a16="http://schemas.microsoft.com/office/drawing/2014/main" id="{C92C3A67-B35E-480A-9F45-FA4573E78522}"/>
                </a:ext>
              </a:extLst>
            </p:cNvPr>
            <p:cNvSpPr txBox="1"/>
            <p:nvPr/>
          </p:nvSpPr>
          <p:spPr>
            <a:xfrm>
              <a:off x="1840997" y="1398762"/>
              <a:ext cx="7569835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Hoaït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ñoäng</a:t>
              </a:r>
              <a:r>
                <a:rPr kumimoji="0" lang="en-US" altLang="zh-CN" sz="44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Nêu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thêm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cần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để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thể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hiện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sự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kính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trọng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thầy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5000" b="1" i="0" u="none" strike="noStrike" kern="1200" cap="none" spc="0" normalizeH="0" baseline="0" noProof="0" dirty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000" b="1" i="0" u="none" strike="noStrike" kern="1200" cap="none" spc="0" normalizeH="0" baseline="0" noProof="0" dirty="0" err="1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5000" b="1" i="0" u="none" strike="noStrike" kern="1200" cap="none" spc="0" normalizeH="0" baseline="0" noProof="0" smtClean="0">
                  <a:ln w="41275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lfaen" panose="010A0502050306030303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.</a:t>
              </a:r>
              <a:endParaRPr kumimoji="0" lang="en-US" altLang="zh-CN" sz="5000" b="1" i="0" u="none" strike="noStrike" kern="1200" cap="none" spc="0" normalizeH="0" baseline="0" noProof="0" dirty="0">
                <a:ln w="412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lfaen" panose="010A0502050306030303" pitchFamily="18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0" normalizeH="0" baseline="0" noProof="0" dirty="0">
                <a:ln w="412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Cooper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CBC31A7-30B5-47A4-AD51-5A3A7851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2452402" y="-306564"/>
            <a:ext cx="2534734" cy="22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76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-0.07407 L -0.28008 0.26134 L 0.27213 -0.0331 L -0.27266 0.48472 L 0.49531 0.02107 L -0.26901 0.64722 L 0.60937 0.10741 L -0.13242 0.76829 L 0.60312 0.38565 L 0.08646 0.83542 L 0.60312 0.56435 L 0.47344 0.71574 " pathEditMode="relative" rAng="0" ptsTypes="AAAAAAAAAAAA">
                                      <p:cBhvr>
                                        <p:cTn id="6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4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6901469-5D21-4B9B-A26B-8E8BE70AA9CC}"/>
              </a:ext>
            </a:extLst>
          </p:cNvPr>
          <p:cNvSpPr/>
          <p:nvPr/>
        </p:nvSpPr>
        <p:spPr>
          <a:xfrm>
            <a:off x="1589405" y="872322"/>
            <a:ext cx="9013189" cy="5113356"/>
          </a:xfrm>
          <a:custGeom>
            <a:avLst/>
            <a:gdLst>
              <a:gd name="connsiteX0" fmla="*/ 0 w 9013189"/>
              <a:gd name="connsiteY0" fmla="*/ 1401929 h 5113356"/>
              <a:gd name="connsiteX1" fmla="*/ 1401929 w 9013189"/>
              <a:gd name="connsiteY1" fmla="*/ 0 h 5113356"/>
              <a:gd name="connsiteX2" fmla="*/ 2090600 w 9013189"/>
              <a:gd name="connsiteY2" fmla="*/ 0 h 5113356"/>
              <a:gd name="connsiteX3" fmla="*/ 2655085 w 9013189"/>
              <a:gd name="connsiteY3" fmla="*/ 0 h 5113356"/>
              <a:gd name="connsiteX4" fmla="*/ 3343756 w 9013189"/>
              <a:gd name="connsiteY4" fmla="*/ 0 h 5113356"/>
              <a:gd name="connsiteX5" fmla="*/ 3908241 w 9013189"/>
              <a:gd name="connsiteY5" fmla="*/ 0 h 5113356"/>
              <a:gd name="connsiteX6" fmla="*/ 4472725 w 9013189"/>
              <a:gd name="connsiteY6" fmla="*/ 0 h 5113356"/>
              <a:gd name="connsiteX7" fmla="*/ 4913023 w 9013189"/>
              <a:gd name="connsiteY7" fmla="*/ 0 h 5113356"/>
              <a:gd name="connsiteX8" fmla="*/ 5353321 w 9013189"/>
              <a:gd name="connsiteY8" fmla="*/ 0 h 5113356"/>
              <a:gd name="connsiteX9" fmla="*/ 5855713 w 9013189"/>
              <a:gd name="connsiteY9" fmla="*/ 0 h 5113356"/>
              <a:gd name="connsiteX10" fmla="*/ 6233917 w 9013189"/>
              <a:gd name="connsiteY10" fmla="*/ 0 h 5113356"/>
              <a:gd name="connsiteX11" fmla="*/ 6860495 w 9013189"/>
              <a:gd name="connsiteY11" fmla="*/ 0 h 5113356"/>
              <a:gd name="connsiteX12" fmla="*/ 7611260 w 9013189"/>
              <a:gd name="connsiteY12" fmla="*/ 0 h 5113356"/>
              <a:gd name="connsiteX13" fmla="*/ 9013189 w 9013189"/>
              <a:gd name="connsiteY13" fmla="*/ 1401929 h 5113356"/>
              <a:gd name="connsiteX14" fmla="*/ 9013189 w 9013189"/>
              <a:gd name="connsiteY14" fmla="*/ 1956209 h 5113356"/>
              <a:gd name="connsiteX15" fmla="*/ 9013189 w 9013189"/>
              <a:gd name="connsiteY15" fmla="*/ 2556678 h 5113356"/>
              <a:gd name="connsiteX16" fmla="*/ 9013189 w 9013189"/>
              <a:gd name="connsiteY16" fmla="*/ 3157147 h 5113356"/>
              <a:gd name="connsiteX17" fmla="*/ 9013189 w 9013189"/>
              <a:gd name="connsiteY17" fmla="*/ 3711427 h 5113356"/>
              <a:gd name="connsiteX18" fmla="*/ 7611260 w 9013189"/>
              <a:gd name="connsiteY18" fmla="*/ 5113356 h 5113356"/>
              <a:gd name="connsiteX19" fmla="*/ 7170962 w 9013189"/>
              <a:gd name="connsiteY19" fmla="*/ 5113356 h 5113356"/>
              <a:gd name="connsiteX20" fmla="*/ 6792757 w 9013189"/>
              <a:gd name="connsiteY20" fmla="*/ 5113356 h 5113356"/>
              <a:gd name="connsiteX21" fmla="*/ 6104086 w 9013189"/>
              <a:gd name="connsiteY21" fmla="*/ 5113356 h 5113356"/>
              <a:gd name="connsiteX22" fmla="*/ 5415415 w 9013189"/>
              <a:gd name="connsiteY22" fmla="*/ 5113356 h 5113356"/>
              <a:gd name="connsiteX23" fmla="*/ 4850930 w 9013189"/>
              <a:gd name="connsiteY23" fmla="*/ 5113356 h 5113356"/>
              <a:gd name="connsiteX24" fmla="*/ 4224352 w 9013189"/>
              <a:gd name="connsiteY24" fmla="*/ 5113356 h 5113356"/>
              <a:gd name="connsiteX25" fmla="*/ 3721961 w 9013189"/>
              <a:gd name="connsiteY25" fmla="*/ 5113356 h 5113356"/>
              <a:gd name="connsiteX26" fmla="*/ 3343756 w 9013189"/>
              <a:gd name="connsiteY26" fmla="*/ 5113356 h 5113356"/>
              <a:gd name="connsiteX27" fmla="*/ 2841365 w 9013189"/>
              <a:gd name="connsiteY27" fmla="*/ 5113356 h 5113356"/>
              <a:gd name="connsiteX28" fmla="*/ 2214787 w 9013189"/>
              <a:gd name="connsiteY28" fmla="*/ 5113356 h 5113356"/>
              <a:gd name="connsiteX29" fmla="*/ 1401929 w 9013189"/>
              <a:gd name="connsiteY29" fmla="*/ 5113356 h 5113356"/>
              <a:gd name="connsiteX30" fmla="*/ 0 w 9013189"/>
              <a:gd name="connsiteY30" fmla="*/ 3711427 h 5113356"/>
              <a:gd name="connsiteX31" fmla="*/ 0 w 9013189"/>
              <a:gd name="connsiteY31" fmla="*/ 3203337 h 5113356"/>
              <a:gd name="connsiteX32" fmla="*/ 0 w 9013189"/>
              <a:gd name="connsiteY32" fmla="*/ 2649058 h 5113356"/>
              <a:gd name="connsiteX33" fmla="*/ 0 w 9013189"/>
              <a:gd name="connsiteY33" fmla="*/ 2025493 h 5113356"/>
              <a:gd name="connsiteX34" fmla="*/ 0 w 9013189"/>
              <a:gd name="connsiteY34" fmla="*/ 1401929 h 51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13189" h="5113356" fill="none" extrusionOk="0">
                <a:moveTo>
                  <a:pt x="0" y="1401929"/>
                </a:moveTo>
                <a:cubicBezTo>
                  <a:pt x="-36147" y="493060"/>
                  <a:pt x="792655" y="12332"/>
                  <a:pt x="1401929" y="0"/>
                </a:cubicBezTo>
                <a:cubicBezTo>
                  <a:pt x="1585422" y="-78664"/>
                  <a:pt x="1908951" y="38991"/>
                  <a:pt x="2090600" y="0"/>
                </a:cubicBezTo>
                <a:cubicBezTo>
                  <a:pt x="2272249" y="-38991"/>
                  <a:pt x="2436430" y="17660"/>
                  <a:pt x="2655085" y="0"/>
                </a:cubicBezTo>
                <a:cubicBezTo>
                  <a:pt x="2873741" y="-17660"/>
                  <a:pt x="3042092" y="33498"/>
                  <a:pt x="3343756" y="0"/>
                </a:cubicBezTo>
                <a:cubicBezTo>
                  <a:pt x="3645420" y="-33498"/>
                  <a:pt x="3674391" y="49345"/>
                  <a:pt x="3908241" y="0"/>
                </a:cubicBezTo>
                <a:cubicBezTo>
                  <a:pt x="4142092" y="-49345"/>
                  <a:pt x="4296916" y="25443"/>
                  <a:pt x="4472725" y="0"/>
                </a:cubicBezTo>
                <a:cubicBezTo>
                  <a:pt x="4648534" y="-25443"/>
                  <a:pt x="4754822" y="8667"/>
                  <a:pt x="4913023" y="0"/>
                </a:cubicBezTo>
                <a:cubicBezTo>
                  <a:pt x="5071224" y="-8667"/>
                  <a:pt x="5265143" y="45068"/>
                  <a:pt x="5353321" y="0"/>
                </a:cubicBezTo>
                <a:cubicBezTo>
                  <a:pt x="5441499" y="-45068"/>
                  <a:pt x="5617644" y="14855"/>
                  <a:pt x="5855713" y="0"/>
                </a:cubicBezTo>
                <a:cubicBezTo>
                  <a:pt x="6093782" y="-14855"/>
                  <a:pt x="6088722" y="11564"/>
                  <a:pt x="6233917" y="0"/>
                </a:cubicBezTo>
                <a:cubicBezTo>
                  <a:pt x="6379112" y="-11564"/>
                  <a:pt x="6718741" y="65149"/>
                  <a:pt x="6860495" y="0"/>
                </a:cubicBezTo>
                <a:cubicBezTo>
                  <a:pt x="7002249" y="-65149"/>
                  <a:pt x="7286368" y="21186"/>
                  <a:pt x="7611260" y="0"/>
                </a:cubicBezTo>
                <a:cubicBezTo>
                  <a:pt x="8389669" y="18759"/>
                  <a:pt x="8887689" y="728993"/>
                  <a:pt x="9013189" y="1401929"/>
                </a:cubicBezTo>
                <a:cubicBezTo>
                  <a:pt x="9065788" y="1567562"/>
                  <a:pt x="8967316" y="1715753"/>
                  <a:pt x="9013189" y="1956209"/>
                </a:cubicBezTo>
                <a:cubicBezTo>
                  <a:pt x="9059062" y="2196665"/>
                  <a:pt x="8966407" y="2264116"/>
                  <a:pt x="9013189" y="2556678"/>
                </a:cubicBezTo>
                <a:cubicBezTo>
                  <a:pt x="9059971" y="2849240"/>
                  <a:pt x="8968277" y="2879429"/>
                  <a:pt x="9013189" y="3157147"/>
                </a:cubicBezTo>
                <a:cubicBezTo>
                  <a:pt x="9058101" y="3434865"/>
                  <a:pt x="9012668" y="3576984"/>
                  <a:pt x="9013189" y="3711427"/>
                </a:cubicBezTo>
                <a:cubicBezTo>
                  <a:pt x="9019893" y="4462079"/>
                  <a:pt x="8396330" y="5129903"/>
                  <a:pt x="7611260" y="5113356"/>
                </a:cubicBezTo>
                <a:cubicBezTo>
                  <a:pt x="7417846" y="5164910"/>
                  <a:pt x="7364798" y="5098265"/>
                  <a:pt x="7170962" y="5113356"/>
                </a:cubicBezTo>
                <a:cubicBezTo>
                  <a:pt x="6977126" y="5128447"/>
                  <a:pt x="6933754" y="5102582"/>
                  <a:pt x="6792757" y="5113356"/>
                </a:cubicBezTo>
                <a:cubicBezTo>
                  <a:pt x="6651761" y="5124130"/>
                  <a:pt x="6328311" y="5106555"/>
                  <a:pt x="6104086" y="5113356"/>
                </a:cubicBezTo>
                <a:cubicBezTo>
                  <a:pt x="5879861" y="5120157"/>
                  <a:pt x="5622003" y="5079533"/>
                  <a:pt x="5415415" y="5113356"/>
                </a:cubicBezTo>
                <a:cubicBezTo>
                  <a:pt x="5208827" y="5147179"/>
                  <a:pt x="5034419" y="5068765"/>
                  <a:pt x="4850930" y="5113356"/>
                </a:cubicBezTo>
                <a:cubicBezTo>
                  <a:pt x="4667442" y="5157947"/>
                  <a:pt x="4443962" y="5092455"/>
                  <a:pt x="4224352" y="5113356"/>
                </a:cubicBezTo>
                <a:cubicBezTo>
                  <a:pt x="4004742" y="5134257"/>
                  <a:pt x="3907088" y="5092004"/>
                  <a:pt x="3721961" y="5113356"/>
                </a:cubicBezTo>
                <a:cubicBezTo>
                  <a:pt x="3536834" y="5134708"/>
                  <a:pt x="3521311" y="5072551"/>
                  <a:pt x="3343756" y="5113356"/>
                </a:cubicBezTo>
                <a:cubicBezTo>
                  <a:pt x="3166202" y="5154161"/>
                  <a:pt x="2958880" y="5111502"/>
                  <a:pt x="2841365" y="5113356"/>
                </a:cubicBezTo>
                <a:cubicBezTo>
                  <a:pt x="2723850" y="5115210"/>
                  <a:pt x="2420170" y="5105062"/>
                  <a:pt x="2214787" y="5113356"/>
                </a:cubicBezTo>
                <a:cubicBezTo>
                  <a:pt x="2009404" y="5121650"/>
                  <a:pt x="1751906" y="5073882"/>
                  <a:pt x="1401929" y="5113356"/>
                </a:cubicBezTo>
                <a:cubicBezTo>
                  <a:pt x="814846" y="5143977"/>
                  <a:pt x="-42413" y="4298565"/>
                  <a:pt x="0" y="3711427"/>
                </a:cubicBezTo>
                <a:cubicBezTo>
                  <a:pt x="-41649" y="3575144"/>
                  <a:pt x="29613" y="3328516"/>
                  <a:pt x="0" y="3203337"/>
                </a:cubicBezTo>
                <a:cubicBezTo>
                  <a:pt x="-29613" y="3078158"/>
                  <a:pt x="4794" y="2895923"/>
                  <a:pt x="0" y="2649058"/>
                </a:cubicBezTo>
                <a:cubicBezTo>
                  <a:pt x="-4794" y="2402193"/>
                  <a:pt x="10649" y="2270212"/>
                  <a:pt x="0" y="2025493"/>
                </a:cubicBezTo>
                <a:cubicBezTo>
                  <a:pt x="-10649" y="1780775"/>
                  <a:pt x="70881" y="1614345"/>
                  <a:pt x="0" y="1401929"/>
                </a:cubicBezTo>
                <a:close/>
              </a:path>
              <a:path w="9013189" h="5113356" stroke="0" extrusionOk="0">
                <a:moveTo>
                  <a:pt x="0" y="1401929"/>
                </a:moveTo>
                <a:cubicBezTo>
                  <a:pt x="99662" y="621403"/>
                  <a:pt x="714805" y="-59696"/>
                  <a:pt x="1401929" y="0"/>
                </a:cubicBezTo>
                <a:cubicBezTo>
                  <a:pt x="1562470" y="-20842"/>
                  <a:pt x="1831695" y="33488"/>
                  <a:pt x="1966414" y="0"/>
                </a:cubicBezTo>
                <a:cubicBezTo>
                  <a:pt x="2101134" y="-33488"/>
                  <a:pt x="2324589" y="24806"/>
                  <a:pt x="2592992" y="0"/>
                </a:cubicBezTo>
                <a:cubicBezTo>
                  <a:pt x="2861395" y="-24806"/>
                  <a:pt x="2790604" y="20003"/>
                  <a:pt x="2971196" y="0"/>
                </a:cubicBezTo>
                <a:cubicBezTo>
                  <a:pt x="3151788" y="-20003"/>
                  <a:pt x="3306123" y="18516"/>
                  <a:pt x="3535681" y="0"/>
                </a:cubicBezTo>
                <a:cubicBezTo>
                  <a:pt x="3765239" y="-18516"/>
                  <a:pt x="3807838" y="42539"/>
                  <a:pt x="3913886" y="0"/>
                </a:cubicBezTo>
                <a:cubicBezTo>
                  <a:pt x="4019935" y="-42539"/>
                  <a:pt x="4230904" y="35559"/>
                  <a:pt x="4478370" y="0"/>
                </a:cubicBezTo>
                <a:cubicBezTo>
                  <a:pt x="4725836" y="-35559"/>
                  <a:pt x="4736494" y="10007"/>
                  <a:pt x="4980762" y="0"/>
                </a:cubicBezTo>
                <a:cubicBezTo>
                  <a:pt x="5225030" y="-10007"/>
                  <a:pt x="5204981" y="22665"/>
                  <a:pt x="5358966" y="0"/>
                </a:cubicBezTo>
                <a:cubicBezTo>
                  <a:pt x="5512951" y="-22665"/>
                  <a:pt x="5620774" y="37521"/>
                  <a:pt x="5737171" y="0"/>
                </a:cubicBezTo>
                <a:cubicBezTo>
                  <a:pt x="5853569" y="-37521"/>
                  <a:pt x="6060891" y="33420"/>
                  <a:pt x="6239562" y="0"/>
                </a:cubicBezTo>
                <a:cubicBezTo>
                  <a:pt x="6418233" y="-33420"/>
                  <a:pt x="6644135" y="2895"/>
                  <a:pt x="6866140" y="0"/>
                </a:cubicBezTo>
                <a:cubicBezTo>
                  <a:pt x="7088145" y="-2895"/>
                  <a:pt x="7389936" y="47926"/>
                  <a:pt x="7611260" y="0"/>
                </a:cubicBezTo>
                <a:cubicBezTo>
                  <a:pt x="8390680" y="28927"/>
                  <a:pt x="8955544" y="702408"/>
                  <a:pt x="9013189" y="1401929"/>
                </a:cubicBezTo>
                <a:cubicBezTo>
                  <a:pt x="9015750" y="1646994"/>
                  <a:pt x="8964732" y="1831283"/>
                  <a:pt x="9013189" y="1956209"/>
                </a:cubicBezTo>
                <a:cubicBezTo>
                  <a:pt x="9061646" y="2081135"/>
                  <a:pt x="8938764" y="2326388"/>
                  <a:pt x="9013189" y="2579773"/>
                </a:cubicBezTo>
                <a:cubicBezTo>
                  <a:pt x="9087614" y="2833158"/>
                  <a:pt x="8953965" y="3048007"/>
                  <a:pt x="9013189" y="3180242"/>
                </a:cubicBezTo>
                <a:cubicBezTo>
                  <a:pt x="9072413" y="3312477"/>
                  <a:pt x="8974541" y="3539143"/>
                  <a:pt x="9013189" y="3711427"/>
                </a:cubicBezTo>
                <a:cubicBezTo>
                  <a:pt x="8879417" y="4526456"/>
                  <a:pt x="8559925" y="5222272"/>
                  <a:pt x="7611260" y="5113356"/>
                </a:cubicBezTo>
                <a:cubicBezTo>
                  <a:pt x="7416572" y="5122815"/>
                  <a:pt x="7267761" y="5085165"/>
                  <a:pt x="7046775" y="5113356"/>
                </a:cubicBezTo>
                <a:cubicBezTo>
                  <a:pt x="6825790" y="5141547"/>
                  <a:pt x="6746448" y="5076705"/>
                  <a:pt x="6482291" y="5113356"/>
                </a:cubicBezTo>
                <a:cubicBezTo>
                  <a:pt x="6218134" y="5150007"/>
                  <a:pt x="6226380" y="5065329"/>
                  <a:pt x="6041993" y="5113356"/>
                </a:cubicBezTo>
                <a:cubicBezTo>
                  <a:pt x="5857606" y="5161383"/>
                  <a:pt x="5809159" y="5094948"/>
                  <a:pt x="5663788" y="5113356"/>
                </a:cubicBezTo>
                <a:cubicBezTo>
                  <a:pt x="5518418" y="5131764"/>
                  <a:pt x="5201548" y="5032933"/>
                  <a:pt x="4975117" y="5113356"/>
                </a:cubicBezTo>
                <a:cubicBezTo>
                  <a:pt x="4748686" y="5193779"/>
                  <a:pt x="4530160" y="5096571"/>
                  <a:pt x="4410632" y="5113356"/>
                </a:cubicBezTo>
                <a:cubicBezTo>
                  <a:pt x="4291105" y="5130141"/>
                  <a:pt x="4133814" y="5062886"/>
                  <a:pt x="3970334" y="5113356"/>
                </a:cubicBezTo>
                <a:cubicBezTo>
                  <a:pt x="3806854" y="5163826"/>
                  <a:pt x="3548553" y="5054153"/>
                  <a:pt x="3281663" y="5113356"/>
                </a:cubicBezTo>
                <a:cubicBezTo>
                  <a:pt x="3014773" y="5172559"/>
                  <a:pt x="2892199" y="5066243"/>
                  <a:pt x="2592992" y="5113356"/>
                </a:cubicBezTo>
                <a:cubicBezTo>
                  <a:pt x="2293785" y="5160469"/>
                  <a:pt x="2218589" y="5104003"/>
                  <a:pt x="2028507" y="5113356"/>
                </a:cubicBezTo>
                <a:cubicBezTo>
                  <a:pt x="1838426" y="5122709"/>
                  <a:pt x="1562092" y="5084038"/>
                  <a:pt x="1401929" y="5113356"/>
                </a:cubicBezTo>
                <a:cubicBezTo>
                  <a:pt x="640353" y="5228756"/>
                  <a:pt x="-31925" y="4477090"/>
                  <a:pt x="0" y="3711427"/>
                </a:cubicBezTo>
                <a:cubicBezTo>
                  <a:pt x="-30516" y="3543587"/>
                  <a:pt x="2468" y="3398150"/>
                  <a:pt x="0" y="3157147"/>
                </a:cubicBezTo>
                <a:cubicBezTo>
                  <a:pt x="-2468" y="2916144"/>
                  <a:pt x="39725" y="2797440"/>
                  <a:pt x="0" y="2556678"/>
                </a:cubicBezTo>
                <a:cubicBezTo>
                  <a:pt x="-39725" y="2315916"/>
                  <a:pt x="26412" y="2243525"/>
                  <a:pt x="0" y="1956209"/>
                </a:cubicBezTo>
                <a:cubicBezTo>
                  <a:pt x="-26412" y="1668893"/>
                  <a:pt x="58155" y="1617980"/>
                  <a:pt x="0" y="1401929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41275" cap="flat">
            <a:solidFill>
              <a:srgbClr val="B8EFFB"/>
            </a:solidFill>
            <a:prstDash val="solid"/>
            <a:bevel/>
            <a:extLst>
              <a:ext uri="{C807C97D-BFC1-408E-A445-0C87EB9F89A2}">
                <ask:lineSketchStyleProps xmlns="" xmlns:ask="http://schemas.microsoft.com/office/drawing/2018/sketchyshapes" sd="2367171527">
                  <a:prstGeom prst="roundRect">
                    <a:avLst>
                      <a:gd name="adj" fmla="val 274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="" xmlns:a16="http://schemas.microsoft.com/office/drawing/2014/main" id="{8C036FB7-092D-4855-A1E5-05A31AB9E0F5}"/>
              </a:ext>
            </a:extLst>
          </p:cNvPr>
          <p:cNvSpPr txBox="1"/>
          <p:nvPr/>
        </p:nvSpPr>
        <p:spPr>
          <a:xfrm>
            <a:off x="4689632" y="1957764"/>
            <a:ext cx="57737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lòng</a:t>
            </a:r>
            <a:r>
              <a:rPr kumimoji="0" lang="en-US" altLang="zh-CN" sz="28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kính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8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8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28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qua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bông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hoa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quà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Nam 20/11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mà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trọng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chính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 smtClean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qua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hành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hằng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 w="41275"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itka Text" panose="02000505000000020004" pitchFamily="2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0BFB71-1030-4E49-8A38-A26D8794E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842"/>
            <a:ext cx="6783252" cy="4891324"/>
          </a:xfrm>
          <a:prstGeom prst="rect">
            <a:avLst/>
          </a:prstGeom>
        </p:spPr>
      </p:pic>
      <p:sp>
        <p:nvSpPr>
          <p:cNvPr id="5" name="Rectangle: Rounded Corners 76">
            <a:extLst>
              <a:ext uri="{FF2B5EF4-FFF2-40B4-BE49-F238E27FC236}">
                <a16:creationId xmlns="" xmlns:a16="http://schemas.microsoft.com/office/drawing/2014/main" id="{57FFF11C-3E53-4637-BA6E-0743654F2822}"/>
              </a:ext>
            </a:extLst>
          </p:cNvPr>
          <p:cNvSpPr/>
          <p:nvPr/>
        </p:nvSpPr>
        <p:spPr>
          <a:xfrm>
            <a:off x="4933472" y="1109675"/>
            <a:ext cx="3246342" cy="610736"/>
          </a:xfrm>
          <a:custGeom>
            <a:avLst/>
            <a:gdLst>
              <a:gd name="connsiteX0" fmla="*/ 0 w 3246342"/>
              <a:gd name="connsiteY0" fmla="*/ 101791 h 610736"/>
              <a:gd name="connsiteX1" fmla="*/ 101791 w 3246342"/>
              <a:gd name="connsiteY1" fmla="*/ 0 h 610736"/>
              <a:gd name="connsiteX2" fmla="*/ 578490 w 3246342"/>
              <a:gd name="connsiteY2" fmla="*/ 0 h 610736"/>
              <a:gd name="connsiteX3" fmla="*/ 994334 w 3246342"/>
              <a:gd name="connsiteY3" fmla="*/ 0 h 610736"/>
              <a:gd name="connsiteX4" fmla="*/ 1410178 w 3246342"/>
              <a:gd name="connsiteY4" fmla="*/ 0 h 610736"/>
              <a:gd name="connsiteX5" fmla="*/ 1947732 w 3246342"/>
              <a:gd name="connsiteY5" fmla="*/ 0 h 610736"/>
              <a:gd name="connsiteX6" fmla="*/ 2485286 w 3246342"/>
              <a:gd name="connsiteY6" fmla="*/ 0 h 610736"/>
              <a:gd name="connsiteX7" fmla="*/ 3144551 w 3246342"/>
              <a:gd name="connsiteY7" fmla="*/ 0 h 610736"/>
              <a:gd name="connsiteX8" fmla="*/ 3246342 w 3246342"/>
              <a:gd name="connsiteY8" fmla="*/ 101791 h 610736"/>
              <a:gd name="connsiteX9" fmla="*/ 3246342 w 3246342"/>
              <a:gd name="connsiteY9" fmla="*/ 508945 h 610736"/>
              <a:gd name="connsiteX10" fmla="*/ 3144551 w 3246342"/>
              <a:gd name="connsiteY10" fmla="*/ 610736 h 610736"/>
              <a:gd name="connsiteX11" fmla="*/ 2728707 w 3246342"/>
              <a:gd name="connsiteY11" fmla="*/ 610736 h 610736"/>
              <a:gd name="connsiteX12" fmla="*/ 2160725 w 3246342"/>
              <a:gd name="connsiteY12" fmla="*/ 610736 h 610736"/>
              <a:gd name="connsiteX13" fmla="*/ 1684026 w 3246342"/>
              <a:gd name="connsiteY13" fmla="*/ 610736 h 610736"/>
              <a:gd name="connsiteX14" fmla="*/ 1146472 w 3246342"/>
              <a:gd name="connsiteY14" fmla="*/ 610736 h 610736"/>
              <a:gd name="connsiteX15" fmla="*/ 700200 w 3246342"/>
              <a:gd name="connsiteY15" fmla="*/ 610736 h 610736"/>
              <a:gd name="connsiteX16" fmla="*/ 101791 w 3246342"/>
              <a:gd name="connsiteY16" fmla="*/ 610736 h 610736"/>
              <a:gd name="connsiteX17" fmla="*/ 0 w 3246342"/>
              <a:gd name="connsiteY17" fmla="*/ 508945 h 610736"/>
              <a:gd name="connsiteX18" fmla="*/ 0 w 3246342"/>
              <a:gd name="connsiteY18" fmla="*/ 101791 h 61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6342" h="610736" fill="none" extrusionOk="0">
                <a:moveTo>
                  <a:pt x="0" y="101791"/>
                </a:moveTo>
                <a:cubicBezTo>
                  <a:pt x="10841" y="41866"/>
                  <a:pt x="61086" y="-291"/>
                  <a:pt x="101791" y="0"/>
                </a:cubicBezTo>
                <a:cubicBezTo>
                  <a:pt x="335468" y="-21458"/>
                  <a:pt x="472942" y="26338"/>
                  <a:pt x="578490" y="0"/>
                </a:cubicBezTo>
                <a:cubicBezTo>
                  <a:pt x="684038" y="-26338"/>
                  <a:pt x="844667" y="33063"/>
                  <a:pt x="994334" y="0"/>
                </a:cubicBezTo>
                <a:cubicBezTo>
                  <a:pt x="1144001" y="-33063"/>
                  <a:pt x="1310083" y="36232"/>
                  <a:pt x="1410178" y="0"/>
                </a:cubicBezTo>
                <a:cubicBezTo>
                  <a:pt x="1510273" y="-36232"/>
                  <a:pt x="1761890" y="4309"/>
                  <a:pt x="1947732" y="0"/>
                </a:cubicBezTo>
                <a:cubicBezTo>
                  <a:pt x="2133574" y="-4309"/>
                  <a:pt x="2275130" y="50634"/>
                  <a:pt x="2485286" y="0"/>
                </a:cubicBezTo>
                <a:cubicBezTo>
                  <a:pt x="2695442" y="-50634"/>
                  <a:pt x="2831699" y="53911"/>
                  <a:pt x="3144551" y="0"/>
                </a:cubicBezTo>
                <a:cubicBezTo>
                  <a:pt x="3198767" y="-1372"/>
                  <a:pt x="3238936" y="55004"/>
                  <a:pt x="3246342" y="101791"/>
                </a:cubicBezTo>
                <a:cubicBezTo>
                  <a:pt x="3248803" y="193793"/>
                  <a:pt x="3211105" y="424143"/>
                  <a:pt x="3246342" y="508945"/>
                </a:cubicBezTo>
                <a:cubicBezTo>
                  <a:pt x="3249575" y="568452"/>
                  <a:pt x="3184193" y="611465"/>
                  <a:pt x="3144551" y="610736"/>
                </a:cubicBezTo>
                <a:cubicBezTo>
                  <a:pt x="3018501" y="652297"/>
                  <a:pt x="2859088" y="608762"/>
                  <a:pt x="2728707" y="610736"/>
                </a:cubicBezTo>
                <a:cubicBezTo>
                  <a:pt x="2598326" y="612710"/>
                  <a:pt x="2354196" y="563348"/>
                  <a:pt x="2160725" y="610736"/>
                </a:cubicBezTo>
                <a:cubicBezTo>
                  <a:pt x="1967254" y="658124"/>
                  <a:pt x="1907957" y="577307"/>
                  <a:pt x="1684026" y="610736"/>
                </a:cubicBezTo>
                <a:cubicBezTo>
                  <a:pt x="1460095" y="644165"/>
                  <a:pt x="1395556" y="572523"/>
                  <a:pt x="1146472" y="610736"/>
                </a:cubicBezTo>
                <a:cubicBezTo>
                  <a:pt x="897388" y="648949"/>
                  <a:pt x="844723" y="565033"/>
                  <a:pt x="700200" y="610736"/>
                </a:cubicBezTo>
                <a:cubicBezTo>
                  <a:pt x="555677" y="656439"/>
                  <a:pt x="297113" y="577280"/>
                  <a:pt x="101791" y="610736"/>
                </a:cubicBezTo>
                <a:cubicBezTo>
                  <a:pt x="56475" y="614814"/>
                  <a:pt x="10131" y="565945"/>
                  <a:pt x="0" y="508945"/>
                </a:cubicBezTo>
                <a:cubicBezTo>
                  <a:pt x="-29972" y="387694"/>
                  <a:pt x="4918" y="277119"/>
                  <a:pt x="0" y="101791"/>
                </a:cubicBezTo>
                <a:close/>
              </a:path>
              <a:path w="3246342" h="610736" stroke="0" extrusionOk="0">
                <a:moveTo>
                  <a:pt x="0" y="101791"/>
                </a:moveTo>
                <a:cubicBezTo>
                  <a:pt x="9856" y="44764"/>
                  <a:pt x="38313" y="6857"/>
                  <a:pt x="101791" y="0"/>
                </a:cubicBezTo>
                <a:cubicBezTo>
                  <a:pt x="282502" y="-45486"/>
                  <a:pt x="356442" y="35680"/>
                  <a:pt x="608918" y="0"/>
                </a:cubicBezTo>
                <a:cubicBezTo>
                  <a:pt x="861394" y="-35680"/>
                  <a:pt x="1015507" y="49652"/>
                  <a:pt x="1146472" y="0"/>
                </a:cubicBezTo>
                <a:cubicBezTo>
                  <a:pt x="1277437" y="-49652"/>
                  <a:pt x="1519770" y="55931"/>
                  <a:pt x="1684026" y="0"/>
                </a:cubicBezTo>
                <a:cubicBezTo>
                  <a:pt x="1848282" y="-55931"/>
                  <a:pt x="1955888" y="19704"/>
                  <a:pt x="2099870" y="0"/>
                </a:cubicBezTo>
                <a:cubicBezTo>
                  <a:pt x="2243852" y="-19704"/>
                  <a:pt x="2439893" y="46878"/>
                  <a:pt x="2637424" y="0"/>
                </a:cubicBezTo>
                <a:cubicBezTo>
                  <a:pt x="2834955" y="-46878"/>
                  <a:pt x="2971545" y="15721"/>
                  <a:pt x="3144551" y="0"/>
                </a:cubicBezTo>
                <a:cubicBezTo>
                  <a:pt x="3203413" y="-9244"/>
                  <a:pt x="3250487" y="44669"/>
                  <a:pt x="3246342" y="101791"/>
                </a:cubicBezTo>
                <a:cubicBezTo>
                  <a:pt x="3256286" y="299612"/>
                  <a:pt x="3216241" y="312971"/>
                  <a:pt x="3246342" y="508945"/>
                </a:cubicBezTo>
                <a:cubicBezTo>
                  <a:pt x="3256465" y="552192"/>
                  <a:pt x="3200550" y="612004"/>
                  <a:pt x="3144551" y="610736"/>
                </a:cubicBezTo>
                <a:cubicBezTo>
                  <a:pt x="2940562" y="622106"/>
                  <a:pt x="2864171" y="594094"/>
                  <a:pt x="2728707" y="610736"/>
                </a:cubicBezTo>
                <a:cubicBezTo>
                  <a:pt x="2593243" y="627378"/>
                  <a:pt x="2380010" y="546793"/>
                  <a:pt x="2191153" y="610736"/>
                </a:cubicBezTo>
                <a:cubicBezTo>
                  <a:pt x="2002296" y="674679"/>
                  <a:pt x="1849922" y="577564"/>
                  <a:pt x="1653599" y="610736"/>
                </a:cubicBezTo>
                <a:cubicBezTo>
                  <a:pt x="1457276" y="643908"/>
                  <a:pt x="1202767" y="562661"/>
                  <a:pt x="1085617" y="610736"/>
                </a:cubicBezTo>
                <a:cubicBezTo>
                  <a:pt x="968467" y="658811"/>
                  <a:pt x="844509" y="566604"/>
                  <a:pt x="608918" y="610736"/>
                </a:cubicBezTo>
                <a:cubicBezTo>
                  <a:pt x="373327" y="654868"/>
                  <a:pt x="217948" y="595581"/>
                  <a:pt x="101791" y="610736"/>
                </a:cubicBezTo>
                <a:cubicBezTo>
                  <a:pt x="59130" y="607817"/>
                  <a:pt x="-9651" y="578278"/>
                  <a:pt x="0" y="508945"/>
                </a:cubicBezTo>
                <a:cubicBezTo>
                  <a:pt x="-9521" y="384983"/>
                  <a:pt x="16405" y="275636"/>
                  <a:pt x="0" y="1017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639549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caàn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04704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6901469-5D21-4B9B-A26B-8E8BE70AA9CC}"/>
              </a:ext>
            </a:extLst>
          </p:cNvPr>
          <p:cNvSpPr/>
          <p:nvPr/>
        </p:nvSpPr>
        <p:spPr>
          <a:xfrm>
            <a:off x="1589405" y="872322"/>
            <a:ext cx="9013189" cy="5113356"/>
          </a:xfrm>
          <a:custGeom>
            <a:avLst/>
            <a:gdLst>
              <a:gd name="connsiteX0" fmla="*/ 0 w 9013189"/>
              <a:gd name="connsiteY0" fmla="*/ 1401929 h 5113356"/>
              <a:gd name="connsiteX1" fmla="*/ 1401929 w 9013189"/>
              <a:gd name="connsiteY1" fmla="*/ 0 h 5113356"/>
              <a:gd name="connsiteX2" fmla="*/ 2090600 w 9013189"/>
              <a:gd name="connsiteY2" fmla="*/ 0 h 5113356"/>
              <a:gd name="connsiteX3" fmla="*/ 2655085 w 9013189"/>
              <a:gd name="connsiteY3" fmla="*/ 0 h 5113356"/>
              <a:gd name="connsiteX4" fmla="*/ 3343756 w 9013189"/>
              <a:gd name="connsiteY4" fmla="*/ 0 h 5113356"/>
              <a:gd name="connsiteX5" fmla="*/ 3908241 w 9013189"/>
              <a:gd name="connsiteY5" fmla="*/ 0 h 5113356"/>
              <a:gd name="connsiteX6" fmla="*/ 4472725 w 9013189"/>
              <a:gd name="connsiteY6" fmla="*/ 0 h 5113356"/>
              <a:gd name="connsiteX7" fmla="*/ 4913023 w 9013189"/>
              <a:gd name="connsiteY7" fmla="*/ 0 h 5113356"/>
              <a:gd name="connsiteX8" fmla="*/ 5353321 w 9013189"/>
              <a:gd name="connsiteY8" fmla="*/ 0 h 5113356"/>
              <a:gd name="connsiteX9" fmla="*/ 5855713 w 9013189"/>
              <a:gd name="connsiteY9" fmla="*/ 0 h 5113356"/>
              <a:gd name="connsiteX10" fmla="*/ 6233917 w 9013189"/>
              <a:gd name="connsiteY10" fmla="*/ 0 h 5113356"/>
              <a:gd name="connsiteX11" fmla="*/ 6860495 w 9013189"/>
              <a:gd name="connsiteY11" fmla="*/ 0 h 5113356"/>
              <a:gd name="connsiteX12" fmla="*/ 7611260 w 9013189"/>
              <a:gd name="connsiteY12" fmla="*/ 0 h 5113356"/>
              <a:gd name="connsiteX13" fmla="*/ 9013189 w 9013189"/>
              <a:gd name="connsiteY13" fmla="*/ 1401929 h 5113356"/>
              <a:gd name="connsiteX14" fmla="*/ 9013189 w 9013189"/>
              <a:gd name="connsiteY14" fmla="*/ 1956209 h 5113356"/>
              <a:gd name="connsiteX15" fmla="*/ 9013189 w 9013189"/>
              <a:gd name="connsiteY15" fmla="*/ 2556678 h 5113356"/>
              <a:gd name="connsiteX16" fmla="*/ 9013189 w 9013189"/>
              <a:gd name="connsiteY16" fmla="*/ 3157147 h 5113356"/>
              <a:gd name="connsiteX17" fmla="*/ 9013189 w 9013189"/>
              <a:gd name="connsiteY17" fmla="*/ 3711427 h 5113356"/>
              <a:gd name="connsiteX18" fmla="*/ 7611260 w 9013189"/>
              <a:gd name="connsiteY18" fmla="*/ 5113356 h 5113356"/>
              <a:gd name="connsiteX19" fmla="*/ 7170962 w 9013189"/>
              <a:gd name="connsiteY19" fmla="*/ 5113356 h 5113356"/>
              <a:gd name="connsiteX20" fmla="*/ 6792757 w 9013189"/>
              <a:gd name="connsiteY20" fmla="*/ 5113356 h 5113356"/>
              <a:gd name="connsiteX21" fmla="*/ 6104086 w 9013189"/>
              <a:gd name="connsiteY21" fmla="*/ 5113356 h 5113356"/>
              <a:gd name="connsiteX22" fmla="*/ 5415415 w 9013189"/>
              <a:gd name="connsiteY22" fmla="*/ 5113356 h 5113356"/>
              <a:gd name="connsiteX23" fmla="*/ 4850930 w 9013189"/>
              <a:gd name="connsiteY23" fmla="*/ 5113356 h 5113356"/>
              <a:gd name="connsiteX24" fmla="*/ 4224352 w 9013189"/>
              <a:gd name="connsiteY24" fmla="*/ 5113356 h 5113356"/>
              <a:gd name="connsiteX25" fmla="*/ 3721961 w 9013189"/>
              <a:gd name="connsiteY25" fmla="*/ 5113356 h 5113356"/>
              <a:gd name="connsiteX26" fmla="*/ 3343756 w 9013189"/>
              <a:gd name="connsiteY26" fmla="*/ 5113356 h 5113356"/>
              <a:gd name="connsiteX27" fmla="*/ 2841365 w 9013189"/>
              <a:gd name="connsiteY27" fmla="*/ 5113356 h 5113356"/>
              <a:gd name="connsiteX28" fmla="*/ 2214787 w 9013189"/>
              <a:gd name="connsiteY28" fmla="*/ 5113356 h 5113356"/>
              <a:gd name="connsiteX29" fmla="*/ 1401929 w 9013189"/>
              <a:gd name="connsiteY29" fmla="*/ 5113356 h 5113356"/>
              <a:gd name="connsiteX30" fmla="*/ 0 w 9013189"/>
              <a:gd name="connsiteY30" fmla="*/ 3711427 h 5113356"/>
              <a:gd name="connsiteX31" fmla="*/ 0 w 9013189"/>
              <a:gd name="connsiteY31" fmla="*/ 3203337 h 5113356"/>
              <a:gd name="connsiteX32" fmla="*/ 0 w 9013189"/>
              <a:gd name="connsiteY32" fmla="*/ 2649058 h 5113356"/>
              <a:gd name="connsiteX33" fmla="*/ 0 w 9013189"/>
              <a:gd name="connsiteY33" fmla="*/ 2025493 h 5113356"/>
              <a:gd name="connsiteX34" fmla="*/ 0 w 9013189"/>
              <a:gd name="connsiteY34" fmla="*/ 1401929 h 51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13189" h="5113356" fill="none" extrusionOk="0">
                <a:moveTo>
                  <a:pt x="0" y="1401929"/>
                </a:moveTo>
                <a:cubicBezTo>
                  <a:pt x="-36147" y="493060"/>
                  <a:pt x="792655" y="12332"/>
                  <a:pt x="1401929" y="0"/>
                </a:cubicBezTo>
                <a:cubicBezTo>
                  <a:pt x="1585422" y="-78664"/>
                  <a:pt x="1908951" y="38991"/>
                  <a:pt x="2090600" y="0"/>
                </a:cubicBezTo>
                <a:cubicBezTo>
                  <a:pt x="2272249" y="-38991"/>
                  <a:pt x="2436430" y="17660"/>
                  <a:pt x="2655085" y="0"/>
                </a:cubicBezTo>
                <a:cubicBezTo>
                  <a:pt x="2873741" y="-17660"/>
                  <a:pt x="3042092" y="33498"/>
                  <a:pt x="3343756" y="0"/>
                </a:cubicBezTo>
                <a:cubicBezTo>
                  <a:pt x="3645420" y="-33498"/>
                  <a:pt x="3674391" y="49345"/>
                  <a:pt x="3908241" y="0"/>
                </a:cubicBezTo>
                <a:cubicBezTo>
                  <a:pt x="4142092" y="-49345"/>
                  <a:pt x="4296916" y="25443"/>
                  <a:pt x="4472725" y="0"/>
                </a:cubicBezTo>
                <a:cubicBezTo>
                  <a:pt x="4648534" y="-25443"/>
                  <a:pt x="4754822" y="8667"/>
                  <a:pt x="4913023" y="0"/>
                </a:cubicBezTo>
                <a:cubicBezTo>
                  <a:pt x="5071224" y="-8667"/>
                  <a:pt x="5265143" y="45068"/>
                  <a:pt x="5353321" y="0"/>
                </a:cubicBezTo>
                <a:cubicBezTo>
                  <a:pt x="5441499" y="-45068"/>
                  <a:pt x="5617644" y="14855"/>
                  <a:pt x="5855713" y="0"/>
                </a:cubicBezTo>
                <a:cubicBezTo>
                  <a:pt x="6093782" y="-14855"/>
                  <a:pt x="6088722" y="11564"/>
                  <a:pt x="6233917" y="0"/>
                </a:cubicBezTo>
                <a:cubicBezTo>
                  <a:pt x="6379112" y="-11564"/>
                  <a:pt x="6718741" y="65149"/>
                  <a:pt x="6860495" y="0"/>
                </a:cubicBezTo>
                <a:cubicBezTo>
                  <a:pt x="7002249" y="-65149"/>
                  <a:pt x="7286368" y="21186"/>
                  <a:pt x="7611260" y="0"/>
                </a:cubicBezTo>
                <a:cubicBezTo>
                  <a:pt x="8389669" y="18759"/>
                  <a:pt x="8887689" y="728993"/>
                  <a:pt x="9013189" y="1401929"/>
                </a:cubicBezTo>
                <a:cubicBezTo>
                  <a:pt x="9065788" y="1567562"/>
                  <a:pt x="8967316" y="1715753"/>
                  <a:pt x="9013189" y="1956209"/>
                </a:cubicBezTo>
                <a:cubicBezTo>
                  <a:pt x="9059062" y="2196665"/>
                  <a:pt x="8966407" y="2264116"/>
                  <a:pt x="9013189" y="2556678"/>
                </a:cubicBezTo>
                <a:cubicBezTo>
                  <a:pt x="9059971" y="2849240"/>
                  <a:pt x="8968277" y="2879429"/>
                  <a:pt x="9013189" y="3157147"/>
                </a:cubicBezTo>
                <a:cubicBezTo>
                  <a:pt x="9058101" y="3434865"/>
                  <a:pt x="9012668" y="3576984"/>
                  <a:pt x="9013189" y="3711427"/>
                </a:cubicBezTo>
                <a:cubicBezTo>
                  <a:pt x="9019893" y="4462079"/>
                  <a:pt x="8396330" y="5129903"/>
                  <a:pt x="7611260" y="5113356"/>
                </a:cubicBezTo>
                <a:cubicBezTo>
                  <a:pt x="7417846" y="5164910"/>
                  <a:pt x="7364798" y="5098265"/>
                  <a:pt x="7170962" y="5113356"/>
                </a:cubicBezTo>
                <a:cubicBezTo>
                  <a:pt x="6977126" y="5128447"/>
                  <a:pt x="6933754" y="5102582"/>
                  <a:pt x="6792757" y="5113356"/>
                </a:cubicBezTo>
                <a:cubicBezTo>
                  <a:pt x="6651761" y="5124130"/>
                  <a:pt x="6328311" y="5106555"/>
                  <a:pt x="6104086" y="5113356"/>
                </a:cubicBezTo>
                <a:cubicBezTo>
                  <a:pt x="5879861" y="5120157"/>
                  <a:pt x="5622003" y="5079533"/>
                  <a:pt x="5415415" y="5113356"/>
                </a:cubicBezTo>
                <a:cubicBezTo>
                  <a:pt x="5208827" y="5147179"/>
                  <a:pt x="5034419" y="5068765"/>
                  <a:pt x="4850930" y="5113356"/>
                </a:cubicBezTo>
                <a:cubicBezTo>
                  <a:pt x="4667442" y="5157947"/>
                  <a:pt x="4443962" y="5092455"/>
                  <a:pt x="4224352" y="5113356"/>
                </a:cubicBezTo>
                <a:cubicBezTo>
                  <a:pt x="4004742" y="5134257"/>
                  <a:pt x="3907088" y="5092004"/>
                  <a:pt x="3721961" y="5113356"/>
                </a:cubicBezTo>
                <a:cubicBezTo>
                  <a:pt x="3536834" y="5134708"/>
                  <a:pt x="3521311" y="5072551"/>
                  <a:pt x="3343756" y="5113356"/>
                </a:cubicBezTo>
                <a:cubicBezTo>
                  <a:pt x="3166202" y="5154161"/>
                  <a:pt x="2958880" y="5111502"/>
                  <a:pt x="2841365" y="5113356"/>
                </a:cubicBezTo>
                <a:cubicBezTo>
                  <a:pt x="2723850" y="5115210"/>
                  <a:pt x="2420170" y="5105062"/>
                  <a:pt x="2214787" y="5113356"/>
                </a:cubicBezTo>
                <a:cubicBezTo>
                  <a:pt x="2009404" y="5121650"/>
                  <a:pt x="1751906" y="5073882"/>
                  <a:pt x="1401929" y="5113356"/>
                </a:cubicBezTo>
                <a:cubicBezTo>
                  <a:pt x="814846" y="5143977"/>
                  <a:pt x="-42413" y="4298565"/>
                  <a:pt x="0" y="3711427"/>
                </a:cubicBezTo>
                <a:cubicBezTo>
                  <a:pt x="-41649" y="3575144"/>
                  <a:pt x="29613" y="3328516"/>
                  <a:pt x="0" y="3203337"/>
                </a:cubicBezTo>
                <a:cubicBezTo>
                  <a:pt x="-29613" y="3078158"/>
                  <a:pt x="4794" y="2895923"/>
                  <a:pt x="0" y="2649058"/>
                </a:cubicBezTo>
                <a:cubicBezTo>
                  <a:pt x="-4794" y="2402193"/>
                  <a:pt x="10649" y="2270212"/>
                  <a:pt x="0" y="2025493"/>
                </a:cubicBezTo>
                <a:cubicBezTo>
                  <a:pt x="-10649" y="1780775"/>
                  <a:pt x="70881" y="1614345"/>
                  <a:pt x="0" y="1401929"/>
                </a:cubicBezTo>
                <a:close/>
              </a:path>
              <a:path w="9013189" h="5113356" stroke="0" extrusionOk="0">
                <a:moveTo>
                  <a:pt x="0" y="1401929"/>
                </a:moveTo>
                <a:cubicBezTo>
                  <a:pt x="99662" y="621403"/>
                  <a:pt x="714805" y="-59696"/>
                  <a:pt x="1401929" y="0"/>
                </a:cubicBezTo>
                <a:cubicBezTo>
                  <a:pt x="1562470" y="-20842"/>
                  <a:pt x="1831695" y="33488"/>
                  <a:pt x="1966414" y="0"/>
                </a:cubicBezTo>
                <a:cubicBezTo>
                  <a:pt x="2101134" y="-33488"/>
                  <a:pt x="2324589" y="24806"/>
                  <a:pt x="2592992" y="0"/>
                </a:cubicBezTo>
                <a:cubicBezTo>
                  <a:pt x="2861395" y="-24806"/>
                  <a:pt x="2790604" y="20003"/>
                  <a:pt x="2971196" y="0"/>
                </a:cubicBezTo>
                <a:cubicBezTo>
                  <a:pt x="3151788" y="-20003"/>
                  <a:pt x="3306123" y="18516"/>
                  <a:pt x="3535681" y="0"/>
                </a:cubicBezTo>
                <a:cubicBezTo>
                  <a:pt x="3765239" y="-18516"/>
                  <a:pt x="3807838" y="42539"/>
                  <a:pt x="3913886" y="0"/>
                </a:cubicBezTo>
                <a:cubicBezTo>
                  <a:pt x="4019935" y="-42539"/>
                  <a:pt x="4230904" y="35559"/>
                  <a:pt x="4478370" y="0"/>
                </a:cubicBezTo>
                <a:cubicBezTo>
                  <a:pt x="4725836" y="-35559"/>
                  <a:pt x="4736494" y="10007"/>
                  <a:pt x="4980762" y="0"/>
                </a:cubicBezTo>
                <a:cubicBezTo>
                  <a:pt x="5225030" y="-10007"/>
                  <a:pt x="5204981" y="22665"/>
                  <a:pt x="5358966" y="0"/>
                </a:cubicBezTo>
                <a:cubicBezTo>
                  <a:pt x="5512951" y="-22665"/>
                  <a:pt x="5620774" y="37521"/>
                  <a:pt x="5737171" y="0"/>
                </a:cubicBezTo>
                <a:cubicBezTo>
                  <a:pt x="5853569" y="-37521"/>
                  <a:pt x="6060891" y="33420"/>
                  <a:pt x="6239562" y="0"/>
                </a:cubicBezTo>
                <a:cubicBezTo>
                  <a:pt x="6418233" y="-33420"/>
                  <a:pt x="6644135" y="2895"/>
                  <a:pt x="6866140" y="0"/>
                </a:cubicBezTo>
                <a:cubicBezTo>
                  <a:pt x="7088145" y="-2895"/>
                  <a:pt x="7389936" y="47926"/>
                  <a:pt x="7611260" y="0"/>
                </a:cubicBezTo>
                <a:cubicBezTo>
                  <a:pt x="8390680" y="28927"/>
                  <a:pt x="8955544" y="702408"/>
                  <a:pt x="9013189" y="1401929"/>
                </a:cubicBezTo>
                <a:cubicBezTo>
                  <a:pt x="9015750" y="1646994"/>
                  <a:pt x="8964732" y="1831283"/>
                  <a:pt x="9013189" y="1956209"/>
                </a:cubicBezTo>
                <a:cubicBezTo>
                  <a:pt x="9061646" y="2081135"/>
                  <a:pt x="8938764" y="2326388"/>
                  <a:pt x="9013189" y="2579773"/>
                </a:cubicBezTo>
                <a:cubicBezTo>
                  <a:pt x="9087614" y="2833158"/>
                  <a:pt x="8953965" y="3048007"/>
                  <a:pt x="9013189" y="3180242"/>
                </a:cubicBezTo>
                <a:cubicBezTo>
                  <a:pt x="9072413" y="3312477"/>
                  <a:pt x="8974541" y="3539143"/>
                  <a:pt x="9013189" y="3711427"/>
                </a:cubicBezTo>
                <a:cubicBezTo>
                  <a:pt x="8879417" y="4526456"/>
                  <a:pt x="8559925" y="5222272"/>
                  <a:pt x="7611260" y="5113356"/>
                </a:cubicBezTo>
                <a:cubicBezTo>
                  <a:pt x="7416572" y="5122815"/>
                  <a:pt x="7267761" y="5085165"/>
                  <a:pt x="7046775" y="5113356"/>
                </a:cubicBezTo>
                <a:cubicBezTo>
                  <a:pt x="6825790" y="5141547"/>
                  <a:pt x="6746448" y="5076705"/>
                  <a:pt x="6482291" y="5113356"/>
                </a:cubicBezTo>
                <a:cubicBezTo>
                  <a:pt x="6218134" y="5150007"/>
                  <a:pt x="6226380" y="5065329"/>
                  <a:pt x="6041993" y="5113356"/>
                </a:cubicBezTo>
                <a:cubicBezTo>
                  <a:pt x="5857606" y="5161383"/>
                  <a:pt x="5809159" y="5094948"/>
                  <a:pt x="5663788" y="5113356"/>
                </a:cubicBezTo>
                <a:cubicBezTo>
                  <a:pt x="5518418" y="5131764"/>
                  <a:pt x="5201548" y="5032933"/>
                  <a:pt x="4975117" y="5113356"/>
                </a:cubicBezTo>
                <a:cubicBezTo>
                  <a:pt x="4748686" y="5193779"/>
                  <a:pt x="4530160" y="5096571"/>
                  <a:pt x="4410632" y="5113356"/>
                </a:cubicBezTo>
                <a:cubicBezTo>
                  <a:pt x="4291105" y="5130141"/>
                  <a:pt x="4133814" y="5062886"/>
                  <a:pt x="3970334" y="5113356"/>
                </a:cubicBezTo>
                <a:cubicBezTo>
                  <a:pt x="3806854" y="5163826"/>
                  <a:pt x="3548553" y="5054153"/>
                  <a:pt x="3281663" y="5113356"/>
                </a:cubicBezTo>
                <a:cubicBezTo>
                  <a:pt x="3014773" y="5172559"/>
                  <a:pt x="2892199" y="5066243"/>
                  <a:pt x="2592992" y="5113356"/>
                </a:cubicBezTo>
                <a:cubicBezTo>
                  <a:pt x="2293785" y="5160469"/>
                  <a:pt x="2218589" y="5104003"/>
                  <a:pt x="2028507" y="5113356"/>
                </a:cubicBezTo>
                <a:cubicBezTo>
                  <a:pt x="1838426" y="5122709"/>
                  <a:pt x="1562092" y="5084038"/>
                  <a:pt x="1401929" y="5113356"/>
                </a:cubicBezTo>
                <a:cubicBezTo>
                  <a:pt x="640353" y="5228756"/>
                  <a:pt x="-31925" y="4477090"/>
                  <a:pt x="0" y="3711427"/>
                </a:cubicBezTo>
                <a:cubicBezTo>
                  <a:pt x="-30516" y="3543587"/>
                  <a:pt x="2468" y="3398150"/>
                  <a:pt x="0" y="3157147"/>
                </a:cubicBezTo>
                <a:cubicBezTo>
                  <a:pt x="-2468" y="2916144"/>
                  <a:pt x="39725" y="2797440"/>
                  <a:pt x="0" y="2556678"/>
                </a:cubicBezTo>
                <a:cubicBezTo>
                  <a:pt x="-39725" y="2315916"/>
                  <a:pt x="26412" y="2243525"/>
                  <a:pt x="0" y="1956209"/>
                </a:cubicBezTo>
                <a:cubicBezTo>
                  <a:pt x="-26412" y="1668893"/>
                  <a:pt x="58155" y="1617980"/>
                  <a:pt x="0" y="1401929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41275" cap="flat">
            <a:solidFill>
              <a:srgbClr val="B8EFFB"/>
            </a:solidFill>
            <a:prstDash val="solid"/>
            <a:bevel/>
            <a:extLst>
              <a:ext uri="{C807C97D-BFC1-408E-A445-0C87EB9F89A2}">
                <ask:lineSketchStyleProps xmlns="" xmlns:ask="http://schemas.microsoft.com/office/drawing/2018/sketchyshapes" sd="2367171527">
                  <a:prstGeom prst="roundRect">
                    <a:avLst>
                      <a:gd name="adj" fmla="val 274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0BFB71-1030-4E49-8A38-A26D8794E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842"/>
            <a:ext cx="6783252" cy="4891324"/>
          </a:xfrm>
          <a:prstGeom prst="rect">
            <a:avLst/>
          </a:prstGeom>
        </p:spPr>
      </p:pic>
      <p:sp>
        <p:nvSpPr>
          <p:cNvPr id="5" name="Rectangle: Rounded Corners 76">
            <a:extLst>
              <a:ext uri="{FF2B5EF4-FFF2-40B4-BE49-F238E27FC236}">
                <a16:creationId xmlns="" xmlns:a16="http://schemas.microsoft.com/office/drawing/2014/main" id="{57FFF11C-3E53-4637-BA6E-0743654F2822}"/>
              </a:ext>
            </a:extLst>
          </p:cNvPr>
          <p:cNvSpPr/>
          <p:nvPr/>
        </p:nvSpPr>
        <p:spPr>
          <a:xfrm>
            <a:off x="4737528" y="1436914"/>
            <a:ext cx="5330203" cy="3219062"/>
          </a:xfrm>
          <a:custGeom>
            <a:avLst/>
            <a:gdLst>
              <a:gd name="connsiteX0" fmla="*/ 0 w 3246342"/>
              <a:gd name="connsiteY0" fmla="*/ 101791 h 610736"/>
              <a:gd name="connsiteX1" fmla="*/ 101791 w 3246342"/>
              <a:gd name="connsiteY1" fmla="*/ 0 h 610736"/>
              <a:gd name="connsiteX2" fmla="*/ 578490 w 3246342"/>
              <a:gd name="connsiteY2" fmla="*/ 0 h 610736"/>
              <a:gd name="connsiteX3" fmla="*/ 994334 w 3246342"/>
              <a:gd name="connsiteY3" fmla="*/ 0 h 610736"/>
              <a:gd name="connsiteX4" fmla="*/ 1410178 w 3246342"/>
              <a:gd name="connsiteY4" fmla="*/ 0 h 610736"/>
              <a:gd name="connsiteX5" fmla="*/ 1947732 w 3246342"/>
              <a:gd name="connsiteY5" fmla="*/ 0 h 610736"/>
              <a:gd name="connsiteX6" fmla="*/ 2485286 w 3246342"/>
              <a:gd name="connsiteY6" fmla="*/ 0 h 610736"/>
              <a:gd name="connsiteX7" fmla="*/ 3144551 w 3246342"/>
              <a:gd name="connsiteY7" fmla="*/ 0 h 610736"/>
              <a:gd name="connsiteX8" fmla="*/ 3246342 w 3246342"/>
              <a:gd name="connsiteY8" fmla="*/ 101791 h 610736"/>
              <a:gd name="connsiteX9" fmla="*/ 3246342 w 3246342"/>
              <a:gd name="connsiteY9" fmla="*/ 508945 h 610736"/>
              <a:gd name="connsiteX10" fmla="*/ 3144551 w 3246342"/>
              <a:gd name="connsiteY10" fmla="*/ 610736 h 610736"/>
              <a:gd name="connsiteX11" fmla="*/ 2728707 w 3246342"/>
              <a:gd name="connsiteY11" fmla="*/ 610736 h 610736"/>
              <a:gd name="connsiteX12" fmla="*/ 2160725 w 3246342"/>
              <a:gd name="connsiteY12" fmla="*/ 610736 h 610736"/>
              <a:gd name="connsiteX13" fmla="*/ 1684026 w 3246342"/>
              <a:gd name="connsiteY13" fmla="*/ 610736 h 610736"/>
              <a:gd name="connsiteX14" fmla="*/ 1146472 w 3246342"/>
              <a:gd name="connsiteY14" fmla="*/ 610736 h 610736"/>
              <a:gd name="connsiteX15" fmla="*/ 700200 w 3246342"/>
              <a:gd name="connsiteY15" fmla="*/ 610736 h 610736"/>
              <a:gd name="connsiteX16" fmla="*/ 101791 w 3246342"/>
              <a:gd name="connsiteY16" fmla="*/ 610736 h 610736"/>
              <a:gd name="connsiteX17" fmla="*/ 0 w 3246342"/>
              <a:gd name="connsiteY17" fmla="*/ 508945 h 610736"/>
              <a:gd name="connsiteX18" fmla="*/ 0 w 3246342"/>
              <a:gd name="connsiteY18" fmla="*/ 101791 h 61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6342" h="610736" fill="none" extrusionOk="0">
                <a:moveTo>
                  <a:pt x="0" y="101791"/>
                </a:moveTo>
                <a:cubicBezTo>
                  <a:pt x="10841" y="41866"/>
                  <a:pt x="61086" y="-291"/>
                  <a:pt x="101791" y="0"/>
                </a:cubicBezTo>
                <a:cubicBezTo>
                  <a:pt x="335468" y="-21458"/>
                  <a:pt x="472942" y="26338"/>
                  <a:pt x="578490" y="0"/>
                </a:cubicBezTo>
                <a:cubicBezTo>
                  <a:pt x="684038" y="-26338"/>
                  <a:pt x="844667" y="33063"/>
                  <a:pt x="994334" y="0"/>
                </a:cubicBezTo>
                <a:cubicBezTo>
                  <a:pt x="1144001" y="-33063"/>
                  <a:pt x="1310083" y="36232"/>
                  <a:pt x="1410178" y="0"/>
                </a:cubicBezTo>
                <a:cubicBezTo>
                  <a:pt x="1510273" y="-36232"/>
                  <a:pt x="1761890" y="4309"/>
                  <a:pt x="1947732" y="0"/>
                </a:cubicBezTo>
                <a:cubicBezTo>
                  <a:pt x="2133574" y="-4309"/>
                  <a:pt x="2275130" y="50634"/>
                  <a:pt x="2485286" y="0"/>
                </a:cubicBezTo>
                <a:cubicBezTo>
                  <a:pt x="2695442" y="-50634"/>
                  <a:pt x="2831699" y="53911"/>
                  <a:pt x="3144551" y="0"/>
                </a:cubicBezTo>
                <a:cubicBezTo>
                  <a:pt x="3198767" y="-1372"/>
                  <a:pt x="3238936" y="55004"/>
                  <a:pt x="3246342" y="101791"/>
                </a:cubicBezTo>
                <a:cubicBezTo>
                  <a:pt x="3248803" y="193793"/>
                  <a:pt x="3211105" y="424143"/>
                  <a:pt x="3246342" y="508945"/>
                </a:cubicBezTo>
                <a:cubicBezTo>
                  <a:pt x="3249575" y="568452"/>
                  <a:pt x="3184193" y="611465"/>
                  <a:pt x="3144551" y="610736"/>
                </a:cubicBezTo>
                <a:cubicBezTo>
                  <a:pt x="3018501" y="652297"/>
                  <a:pt x="2859088" y="608762"/>
                  <a:pt x="2728707" y="610736"/>
                </a:cubicBezTo>
                <a:cubicBezTo>
                  <a:pt x="2598326" y="612710"/>
                  <a:pt x="2354196" y="563348"/>
                  <a:pt x="2160725" y="610736"/>
                </a:cubicBezTo>
                <a:cubicBezTo>
                  <a:pt x="1967254" y="658124"/>
                  <a:pt x="1907957" y="577307"/>
                  <a:pt x="1684026" y="610736"/>
                </a:cubicBezTo>
                <a:cubicBezTo>
                  <a:pt x="1460095" y="644165"/>
                  <a:pt x="1395556" y="572523"/>
                  <a:pt x="1146472" y="610736"/>
                </a:cubicBezTo>
                <a:cubicBezTo>
                  <a:pt x="897388" y="648949"/>
                  <a:pt x="844723" y="565033"/>
                  <a:pt x="700200" y="610736"/>
                </a:cubicBezTo>
                <a:cubicBezTo>
                  <a:pt x="555677" y="656439"/>
                  <a:pt x="297113" y="577280"/>
                  <a:pt x="101791" y="610736"/>
                </a:cubicBezTo>
                <a:cubicBezTo>
                  <a:pt x="56475" y="614814"/>
                  <a:pt x="10131" y="565945"/>
                  <a:pt x="0" y="508945"/>
                </a:cubicBezTo>
                <a:cubicBezTo>
                  <a:pt x="-29972" y="387694"/>
                  <a:pt x="4918" y="277119"/>
                  <a:pt x="0" y="101791"/>
                </a:cubicBezTo>
                <a:close/>
              </a:path>
              <a:path w="3246342" h="610736" stroke="0" extrusionOk="0">
                <a:moveTo>
                  <a:pt x="0" y="101791"/>
                </a:moveTo>
                <a:cubicBezTo>
                  <a:pt x="9856" y="44764"/>
                  <a:pt x="38313" y="6857"/>
                  <a:pt x="101791" y="0"/>
                </a:cubicBezTo>
                <a:cubicBezTo>
                  <a:pt x="282502" y="-45486"/>
                  <a:pt x="356442" y="35680"/>
                  <a:pt x="608918" y="0"/>
                </a:cubicBezTo>
                <a:cubicBezTo>
                  <a:pt x="861394" y="-35680"/>
                  <a:pt x="1015507" y="49652"/>
                  <a:pt x="1146472" y="0"/>
                </a:cubicBezTo>
                <a:cubicBezTo>
                  <a:pt x="1277437" y="-49652"/>
                  <a:pt x="1519770" y="55931"/>
                  <a:pt x="1684026" y="0"/>
                </a:cubicBezTo>
                <a:cubicBezTo>
                  <a:pt x="1848282" y="-55931"/>
                  <a:pt x="1955888" y="19704"/>
                  <a:pt x="2099870" y="0"/>
                </a:cubicBezTo>
                <a:cubicBezTo>
                  <a:pt x="2243852" y="-19704"/>
                  <a:pt x="2439893" y="46878"/>
                  <a:pt x="2637424" y="0"/>
                </a:cubicBezTo>
                <a:cubicBezTo>
                  <a:pt x="2834955" y="-46878"/>
                  <a:pt x="2971545" y="15721"/>
                  <a:pt x="3144551" y="0"/>
                </a:cubicBezTo>
                <a:cubicBezTo>
                  <a:pt x="3203413" y="-9244"/>
                  <a:pt x="3250487" y="44669"/>
                  <a:pt x="3246342" y="101791"/>
                </a:cubicBezTo>
                <a:cubicBezTo>
                  <a:pt x="3256286" y="299612"/>
                  <a:pt x="3216241" y="312971"/>
                  <a:pt x="3246342" y="508945"/>
                </a:cubicBezTo>
                <a:cubicBezTo>
                  <a:pt x="3256465" y="552192"/>
                  <a:pt x="3200550" y="612004"/>
                  <a:pt x="3144551" y="610736"/>
                </a:cubicBezTo>
                <a:cubicBezTo>
                  <a:pt x="2940562" y="622106"/>
                  <a:pt x="2864171" y="594094"/>
                  <a:pt x="2728707" y="610736"/>
                </a:cubicBezTo>
                <a:cubicBezTo>
                  <a:pt x="2593243" y="627378"/>
                  <a:pt x="2380010" y="546793"/>
                  <a:pt x="2191153" y="610736"/>
                </a:cubicBezTo>
                <a:cubicBezTo>
                  <a:pt x="2002296" y="674679"/>
                  <a:pt x="1849922" y="577564"/>
                  <a:pt x="1653599" y="610736"/>
                </a:cubicBezTo>
                <a:cubicBezTo>
                  <a:pt x="1457276" y="643908"/>
                  <a:pt x="1202767" y="562661"/>
                  <a:pt x="1085617" y="610736"/>
                </a:cubicBezTo>
                <a:cubicBezTo>
                  <a:pt x="968467" y="658811"/>
                  <a:pt x="844509" y="566604"/>
                  <a:pt x="608918" y="610736"/>
                </a:cubicBezTo>
                <a:cubicBezTo>
                  <a:pt x="373327" y="654868"/>
                  <a:pt x="217948" y="595581"/>
                  <a:pt x="101791" y="610736"/>
                </a:cubicBezTo>
                <a:cubicBezTo>
                  <a:pt x="59130" y="607817"/>
                  <a:pt x="-9651" y="578278"/>
                  <a:pt x="0" y="508945"/>
                </a:cubicBezTo>
                <a:cubicBezTo>
                  <a:pt x="-9521" y="384983"/>
                  <a:pt x="16405" y="275636"/>
                  <a:pt x="0" y="1017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639549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6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nhớ</a:t>
            </a:r>
            <a:endParaRPr lang="en-US" sz="3600" b="1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indent="401638"/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dỗ</a:t>
            </a:r>
            <a:endParaRPr lang="en-US" sz="3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01638"/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nay</a:t>
            </a:r>
          </a:p>
          <a:p>
            <a:pPr indent="401638"/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endParaRPr lang="en-US" sz="3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01638"/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Cúi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704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30CFB6F-C901-4866-A1B2-58D1639AAA1E}"/>
              </a:ext>
            </a:extLst>
          </p:cNvPr>
          <p:cNvGrpSpPr/>
          <p:nvPr/>
        </p:nvGrpSpPr>
        <p:grpSpPr>
          <a:xfrm>
            <a:off x="2484445" y="-656033"/>
            <a:ext cx="7810500" cy="7654720"/>
            <a:chOff x="2484445" y="-656033"/>
            <a:chExt cx="7810500" cy="7654720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="" xmlns:a16="http://schemas.microsoft.com/office/drawing/2014/main" id="{F8BB1678-11E5-4F3C-839B-B1F5571A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6" b="96384" l="488" r="97927">
                          <a14:foregroundMark x1="11220" y1="47288" x2="68293" y2="51182"/>
                          <a14:foregroundMark x1="68293" y1="51182" x2="80488" y2="48122"/>
                          <a14:foregroundMark x1="80488" y1="48122" x2="81341" y2="46732"/>
                          <a14:foregroundMark x1="98293" y1="29346" x2="94390" y2="42559"/>
                          <a14:foregroundMark x1="94390" y1="42559" x2="81341" y2="58832"/>
                          <a14:foregroundMark x1="81341" y1="58832" x2="71220" y2="64117"/>
                          <a14:foregroundMark x1="95854" y1="60640" x2="89634" y2="66342"/>
                          <a14:foregroundMark x1="89634" y1="66342" x2="73049" y2="69402"/>
                          <a14:foregroundMark x1="94634" y1="71905" x2="93902" y2="75104"/>
                          <a14:foregroundMark x1="93902" y1="79555" x2="92683" y2="84423"/>
                          <a14:foregroundMark x1="97927" y1="41307" x2="95488" y2="50626"/>
                          <a14:foregroundMark x1="95488" y1="50626" x2="95488" y2="50626"/>
                          <a14:foregroundMark x1="1463" y1="26008" x2="9634" y2="24478"/>
                          <a14:foregroundMark x1="488" y1="28234" x2="2561" y2="54242"/>
                          <a14:foregroundMark x1="3659" y1="62309" x2="3171" y2="70097"/>
                          <a14:foregroundMark x1="5122" y1="96384" x2="12561" y2="89569"/>
                          <a14:foregroundMark x1="63537" y1="3616" x2="62805" y2="5285"/>
                          <a14:foregroundMark x1="62805" y1="10570" x2="63293" y2="10570"/>
                          <a14:foregroundMark x1="56341" y1="8206" x2="56585" y2="11266"/>
                          <a14:foregroundMark x1="56585" y1="14047" x2="56098" y2="15716"/>
                          <a14:foregroundMark x1="47195" y1="18915" x2="48780" y2="24896"/>
                          <a14:foregroundMark x1="49512" y1="28790" x2="50244" y2="34771"/>
                          <a14:foregroundMark x1="51098" y1="30042" x2="51341" y2="30320"/>
                          <a14:foregroundMark x1="55732" y1="19332" x2="56463" y2="19750"/>
                          <a14:foregroundMark x1="52561" y1="22670" x2="52561" y2="22670"/>
                          <a14:foregroundMark x1="52561" y1="22253" x2="53171" y2="21419"/>
                          <a14:foregroundMark x1="59146" y1="11127" x2="59146" y2="11127"/>
                          <a14:foregroundMark x1="51463" y1="25869" x2="51463" y2="25869"/>
                          <a14:foregroundMark x1="55244" y1="16829" x2="55244" y2="16829"/>
                          <a14:foregroundMark x1="51951" y1="23644" x2="51951" y2="23644"/>
                          <a14:backgroundMark x1="22439" y1="5841" x2="22439" y2="5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445" y="-656033"/>
              <a:ext cx="7810500" cy="684847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6A84C12E-A32A-4E53-86B6-80F59BD4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269" y="3810837"/>
              <a:ext cx="4399826" cy="31878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251DBF4-43C1-408A-99F6-2494FEC066D8}"/>
                </a:ext>
              </a:extLst>
            </p:cNvPr>
            <p:cNvSpPr txBox="1"/>
            <p:nvPr/>
          </p:nvSpPr>
          <p:spPr>
            <a:xfrm>
              <a:off x="3048838" y="2567950"/>
              <a:ext cx="6464813" cy="1384995"/>
            </a:xfrm>
            <a:prstGeom prst="rect">
              <a:avLst/>
            </a:prstGeom>
            <a:noFill/>
          </p:spPr>
          <p:txBody>
            <a:bodyPr wrap="square">
              <a:prstTxWarp prst="textWave4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Sự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kính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trọng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thầy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thể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hiện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nói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hành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động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hằng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DBF2073-4883-41AE-A314-1D50464D0CBE}"/>
              </a:ext>
            </a:extLst>
          </p:cNvPr>
          <p:cNvSpPr txBox="1"/>
          <p:nvPr/>
        </p:nvSpPr>
        <p:spPr>
          <a:xfrm>
            <a:off x="3048838" y="2567950"/>
            <a:ext cx="6464813" cy="1384995"/>
          </a:xfrm>
          <a:prstGeom prst="rect">
            <a:avLst/>
          </a:prstGeom>
          <a:noFill/>
        </p:spPr>
        <p:txBody>
          <a:bodyPr wrap="square" numCol="1">
            <a:prstTxWarp prst="textWave4">
              <a:avLst/>
            </a:prstTxWarp>
            <a:spAutoFit/>
          </a:bodyPr>
          <a:lstStyle>
            <a:defPPr>
              <a:defRPr lang="zh-CN"/>
            </a:defPPr>
            <a:lvl1pPr algn="ctr">
              <a:defRPr sz="2800" b="1">
                <a:ln w="41275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kính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trọng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qua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hành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hằng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 w="41275">
                <a:noFill/>
              </a:ln>
              <a:solidFill>
                <a:srgbClr val="FF0000"/>
              </a:solidFill>
              <a:effectLst/>
              <a:uLnTx/>
              <a:uFillTx/>
              <a:latin typeface="Sitka Text" panose="02000505000000020004" pitchFamily="2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2CD7E00-611E-4262-8F97-0BC986A6AB4B}"/>
              </a:ext>
            </a:extLst>
          </p:cNvPr>
          <p:cNvSpPr/>
          <p:nvPr/>
        </p:nvSpPr>
        <p:spPr>
          <a:xfrm>
            <a:off x="3992164" y="112856"/>
            <a:ext cx="4795062" cy="1225868"/>
          </a:xfrm>
          <a:prstGeom prst="roundRect">
            <a:avLst/>
          </a:prstGeom>
          <a:solidFill>
            <a:srgbClr val="B8EFFB"/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CUÛNG COÁ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30928E29-0E62-4FF6-BAF2-85839BCA5E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700" b="91400" l="67200" r="84600">
                        <a14:foregroundMark x1="78800" y1="62700" x2="76200" y2="81900"/>
                        <a14:foregroundMark x1="79900" y1="68600" x2="78400" y2="70100"/>
                        <a14:foregroundMark x1="75100" y1="67600" x2="81300" y2="69400"/>
                        <a14:foregroundMark x1="67300" y1="70800" x2="67300" y2="70800"/>
                        <a14:foregroundMark x1="67200" y1="70000" x2="67200" y2="70000"/>
                        <a14:foregroundMark x1="74200" y1="90400" x2="76400" y2="88000"/>
                        <a14:foregroundMark x1="76400" y1="90200" x2="80600" y2="90000"/>
                        <a14:foregroundMark x1="82000" y1="90400" x2="75000" y2="91000"/>
                        <a14:foregroundMark x1="78000" y1="91400" x2="80700" y2="90900"/>
                        <a14:foregroundMark x1="84600" y1="71600" x2="84600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08" t="61188" r="13320" b="7703"/>
          <a:stretch/>
        </p:blipFill>
        <p:spPr>
          <a:xfrm>
            <a:off x="7926161" y="3333480"/>
            <a:ext cx="2368784" cy="3463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3935A4D-CB35-4AC9-8BD3-C9EB47E65ADB}"/>
              </a:ext>
            </a:extLst>
          </p:cNvPr>
          <p:cNvGrpSpPr/>
          <p:nvPr/>
        </p:nvGrpSpPr>
        <p:grpSpPr>
          <a:xfrm>
            <a:off x="3333393" y="725790"/>
            <a:ext cx="5413578" cy="4464366"/>
            <a:chOff x="908125" y="-613433"/>
            <a:chExt cx="4847057" cy="484705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F4A3D17A-2431-4353-89DD-F4F88E303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5" y="-613433"/>
              <a:ext cx="4847057" cy="48470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A8AEC9C-4E30-4767-B7B4-5DD05CEF6C6C}"/>
                </a:ext>
              </a:extLst>
            </p:cNvPr>
            <p:cNvSpPr txBox="1"/>
            <p:nvPr/>
          </p:nvSpPr>
          <p:spPr>
            <a:xfrm>
              <a:off x="1567334" y="879475"/>
              <a:ext cx="3348759" cy="1310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ruùt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ra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ñöôïc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ñieàu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gì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baøi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hoïc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ngaøy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hoâm</a:t>
              </a:r>
              <a:r>
                <a:rPr kumimoji="0" lang="en-US" altLang="zh-CN" sz="2800" b="0" i="0" u="none" strike="noStrike" kern="1200" cap="none" spc="0" normalizeH="0" baseline="0" noProof="0" dirty="0">
                  <a:ln w="412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nay?</a:t>
              </a:r>
              <a:endParaRPr kumimoji="0" lang="zh-CN" altLang="en-US" sz="2800" b="0" i="0" u="none" strike="noStrike" kern="1200" cap="none" spc="0" normalizeH="0" baseline="0" noProof="0" dirty="0">
                <a:ln w="412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69151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3.7037E-6 L 3.33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="" xmlns:a16="http://schemas.microsoft.com/office/drawing/2014/main" id="{530CFB6F-C901-4866-A1B2-58D1639AAA1E}"/>
              </a:ext>
            </a:extLst>
          </p:cNvPr>
          <p:cNvGrpSpPr/>
          <p:nvPr/>
        </p:nvGrpSpPr>
        <p:grpSpPr>
          <a:xfrm>
            <a:off x="2484445" y="-656033"/>
            <a:ext cx="7810500" cy="7654720"/>
            <a:chOff x="2484445" y="-656033"/>
            <a:chExt cx="7810500" cy="7654720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="" xmlns:a16="http://schemas.microsoft.com/office/drawing/2014/main" id="{F8BB1678-11E5-4F3C-839B-B1F5571A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16" b="96384" l="488" r="97927">
                          <a14:foregroundMark x1="11220" y1="47288" x2="68293" y2="51182"/>
                          <a14:foregroundMark x1="68293" y1="51182" x2="80488" y2="48122"/>
                          <a14:foregroundMark x1="80488" y1="48122" x2="81341" y2="46732"/>
                          <a14:foregroundMark x1="98293" y1="29346" x2="94390" y2="42559"/>
                          <a14:foregroundMark x1="94390" y1="42559" x2="81341" y2="58832"/>
                          <a14:foregroundMark x1="81341" y1="58832" x2="71220" y2="64117"/>
                          <a14:foregroundMark x1="95854" y1="60640" x2="89634" y2="66342"/>
                          <a14:foregroundMark x1="89634" y1="66342" x2="73049" y2="69402"/>
                          <a14:foregroundMark x1="94634" y1="71905" x2="93902" y2="75104"/>
                          <a14:foregroundMark x1="93902" y1="79555" x2="92683" y2="84423"/>
                          <a14:foregroundMark x1="97927" y1="41307" x2="95488" y2="50626"/>
                          <a14:foregroundMark x1="95488" y1="50626" x2="95488" y2="50626"/>
                          <a14:foregroundMark x1="1463" y1="26008" x2="9634" y2="24478"/>
                          <a14:foregroundMark x1="488" y1="28234" x2="2561" y2="54242"/>
                          <a14:foregroundMark x1="3659" y1="62309" x2="3171" y2="70097"/>
                          <a14:foregroundMark x1="5122" y1="96384" x2="12561" y2="89569"/>
                          <a14:foregroundMark x1="63537" y1="3616" x2="62805" y2="5285"/>
                          <a14:foregroundMark x1="62805" y1="10570" x2="63293" y2="10570"/>
                          <a14:foregroundMark x1="56341" y1="8206" x2="56585" y2="11266"/>
                          <a14:foregroundMark x1="56585" y1="14047" x2="56098" y2="15716"/>
                          <a14:foregroundMark x1="47195" y1="18915" x2="48780" y2="24896"/>
                          <a14:foregroundMark x1="49512" y1="28790" x2="50244" y2="34771"/>
                          <a14:foregroundMark x1="51098" y1="30042" x2="51341" y2="30320"/>
                          <a14:foregroundMark x1="55732" y1="19332" x2="56463" y2="19750"/>
                          <a14:foregroundMark x1="52561" y1="22670" x2="52561" y2="22670"/>
                          <a14:foregroundMark x1="52561" y1="22253" x2="53171" y2="21419"/>
                          <a14:foregroundMark x1="59146" y1="11127" x2="59146" y2="11127"/>
                          <a14:foregroundMark x1="51463" y1="25869" x2="51463" y2="25869"/>
                          <a14:foregroundMark x1="55244" y1="16829" x2="55244" y2="16829"/>
                          <a14:foregroundMark x1="51951" y1="23644" x2="51951" y2="23644"/>
                          <a14:backgroundMark x1="22439" y1="5841" x2="22439" y2="5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445" y="-656033"/>
              <a:ext cx="7810500" cy="684847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6A84C12E-A32A-4E53-86B6-80F59BD4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269" y="3810837"/>
              <a:ext cx="4399826" cy="31878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251DBF4-43C1-408A-99F6-2494FEC066D8}"/>
                </a:ext>
              </a:extLst>
            </p:cNvPr>
            <p:cNvSpPr txBox="1"/>
            <p:nvPr/>
          </p:nvSpPr>
          <p:spPr>
            <a:xfrm>
              <a:off x="3048838" y="2567950"/>
              <a:ext cx="6464813" cy="1384995"/>
            </a:xfrm>
            <a:prstGeom prst="rect">
              <a:avLst/>
            </a:prstGeom>
            <a:noFill/>
          </p:spPr>
          <p:txBody>
            <a:bodyPr wrap="square">
              <a:prstTxWarp prst="textWave4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2800" b="1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bài</a:t>
              </a:r>
              <a:endParaRPr lang="en-US" altLang="zh-CN" sz="2800" b="1" dirty="0" smtClean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2800" b="1" i="0" u="none" strike="noStrike" kern="1200" cap="none" spc="0" normalizeH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2800" b="1" i="0" u="none" strike="noStrike" kern="1200" cap="none" spc="0" normalizeH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: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K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ính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trọng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thầy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1" i="0" u="none" strike="noStrike" kern="1200" cap="none" spc="0" normalizeH="0" baseline="0" noProof="0" dirty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( </a:t>
              </a:r>
              <a:r>
                <a:rPr lang="en-US" altLang="zh-CN" sz="2800" b="1" dirty="0" err="1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2800" b="1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2)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 w="41275"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 w="41275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2CD7E00-611E-4262-8F97-0BC986A6AB4B}"/>
              </a:ext>
            </a:extLst>
          </p:cNvPr>
          <p:cNvSpPr/>
          <p:nvPr/>
        </p:nvSpPr>
        <p:spPr>
          <a:xfrm>
            <a:off x="4020155" y="121299"/>
            <a:ext cx="4795062" cy="2349579"/>
          </a:xfrm>
          <a:prstGeom prst="roundRect">
            <a:avLst/>
          </a:prstGeom>
          <a:solidFill>
            <a:srgbClr val="B8EFFB"/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9151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3.7037E-6 L 3.33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1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1641" y="801580"/>
            <a:ext cx="5049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Thứ ba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16 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11 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2021 </a:t>
            </a:r>
            <a:endParaRPr lang="zh-CN" altLang="en-US" sz="2800" dirty="0">
              <a:ln w="412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9301" y="1324800"/>
            <a:ext cx="3331028" cy="57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Đạo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đức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7723" y="1864770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5"/>
                </a:solidFill>
              </a:rPr>
              <a:t>Bài</a:t>
            </a:r>
            <a:r>
              <a:rPr lang="en-US" sz="2800" dirty="0" smtClean="0">
                <a:solidFill>
                  <a:schemeClr val="accent5"/>
                </a:solidFill>
              </a:rPr>
              <a:t> 5: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9106" y="2420626"/>
            <a:ext cx="74048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Kính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trọng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( </a:t>
            </a:r>
            <a:r>
              <a:rPr lang="en-US" sz="4400" dirty="0" err="1">
                <a:solidFill>
                  <a:srgbClr val="FF0000"/>
                </a:solidFill>
              </a:rPr>
              <a:t>T</a:t>
            </a:r>
            <a:r>
              <a:rPr lang="en-US" sz="4400" dirty="0" err="1" smtClean="0">
                <a:solidFill>
                  <a:srgbClr val="FF0000"/>
                </a:solidFill>
              </a:rPr>
              <a:t>iết</a:t>
            </a:r>
            <a:r>
              <a:rPr lang="en-US" sz="4400" dirty="0" smtClean="0">
                <a:solidFill>
                  <a:srgbClr val="FF0000"/>
                </a:solidFill>
              </a:rPr>
              <a:t> 1)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948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0706D5A6-5843-4546-A545-EE2CD0A6ABC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022131F1-5BF7-4B13-8BAB-C127047C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48301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6F4531C-81FC-4D79-8D50-05B5FDD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676" y="0"/>
              <a:ext cx="4848301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DA263745-868F-4C31-AB12-137E3F7BB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699" y="0"/>
              <a:ext cx="4848301" cy="6858000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CC5B8B0-DE08-41A9-A3A0-C2CD218A9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6" y="-686357"/>
            <a:ext cx="8127999" cy="812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72AC41-6DD7-4D8A-B54D-5ABF6C2B22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381" b="75054"/>
          <a:stretch/>
        </p:blipFill>
        <p:spPr>
          <a:xfrm>
            <a:off x="10241464" y="1057777"/>
            <a:ext cx="2009699" cy="25626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6CD04F-FE35-44A9-BEAD-34C98D7CE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0" t="12042" r="9279" b="68433"/>
          <a:stretch/>
        </p:blipFill>
        <p:spPr>
          <a:xfrm>
            <a:off x="-97752" y="3203508"/>
            <a:ext cx="2760875" cy="3384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1C1CA9D-298B-4406-9F67-67D8B93031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" t="56896" r="84021" b="25014"/>
          <a:stretch/>
        </p:blipFill>
        <p:spPr>
          <a:xfrm>
            <a:off x="507160" y="825792"/>
            <a:ext cx="1682516" cy="1858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A1B4C83-2B7F-4217-887E-6676A3A5EB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0" t="35712" r="81332" b="45406"/>
          <a:stretch/>
        </p:blipFill>
        <p:spPr>
          <a:xfrm rot="1551491">
            <a:off x="9400033" y="5104943"/>
            <a:ext cx="2265628" cy="19397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07DB054-6FA6-47DD-9150-B849C59AEF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-3728" r="68337" b="78782"/>
          <a:stretch/>
        </p:blipFill>
        <p:spPr>
          <a:xfrm rot="19798644">
            <a:off x="7317019" y="4173853"/>
            <a:ext cx="2009699" cy="2562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A415C05-C68A-4FBF-9111-0EDBAA4014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8"/>
          <a:stretch/>
        </p:blipFill>
        <p:spPr>
          <a:xfrm>
            <a:off x="2168169" y="525356"/>
            <a:ext cx="6868639" cy="196595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="" xmlns:a16="http://schemas.microsoft.com/office/drawing/2014/main" id="{4F54E131-6F90-4274-BC8F-147E41482F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6" y="2418607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75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73A4FE-135E-4E68-AF43-DD559B90EEFC}"/>
              </a:ext>
            </a:extLst>
          </p:cNvPr>
          <p:cNvGrpSpPr/>
          <p:nvPr/>
        </p:nvGrpSpPr>
        <p:grpSpPr>
          <a:xfrm>
            <a:off x="90538" y="-465616"/>
            <a:ext cx="12182668" cy="7789232"/>
            <a:chOff x="-386982" y="-452345"/>
            <a:chExt cx="12182668" cy="7789232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2958633D-43E5-4F26-A84C-85397ED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0" t="-5655" r="11140" b="9680"/>
            <a:stretch/>
          </p:blipFill>
          <p:spPr>
            <a:xfrm>
              <a:off x="-386982" y="-227920"/>
              <a:ext cx="12182668" cy="679938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8DCC039-B103-4E2F-866F-FE0188B1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r="10125"/>
            <a:stretch/>
          </p:blipFill>
          <p:spPr>
            <a:xfrm>
              <a:off x="304801" y="179303"/>
              <a:ext cx="11379200" cy="639216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05598A-25AD-43F7-8BAF-0C8BD5BF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146" r="71587"/>
            <a:stretch/>
          </p:blipFill>
          <p:spPr>
            <a:xfrm>
              <a:off x="-10159" y="4814647"/>
              <a:ext cx="1787769" cy="17952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92A2726-D43C-46D4-918F-BCADE381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2934" r="70215" b="48987"/>
            <a:stretch/>
          </p:blipFill>
          <p:spPr>
            <a:xfrm>
              <a:off x="109939" y="1531612"/>
              <a:ext cx="1869830" cy="270962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6764F84-B836-40F9-AB19-4D86B54E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7152663" y="179303"/>
              <a:ext cx="1869830" cy="162364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98CCE850-A5F8-4C7B-B00D-C88783CA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3135451" y="5541667"/>
              <a:ext cx="2067420" cy="179522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6A11124-F198-4E94-926A-7035F3A2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 t="32516" r="7111" b="38675"/>
            <a:stretch/>
          </p:blipFill>
          <p:spPr>
            <a:xfrm>
              <a:off x="1193998" y="-452345"/>
              <a:ext cx="2534734" cy="220100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FCEA4141-AFBF-4BB5-870C-AC891F116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45" t="23232" r="-3861" b="47959"/>
            <a:stretch/>
          </p:blipFill>
          <p:spPr>
            <a:xfrm>
              <a:off x="9085880" y="1600835"/>
              <a:ext cx="2534734" cy="2201007"/>
            </a:xfrm>
            <a:prstGeom prst="rect">
              <a:avLst/>
            </a:prstGeom>
          </p:spPr>
        </p:pic>
        <p:sp>
          <p:nvSpPr>
            <p:cNvPr id="33" name="文本框 27">
              <a:extLst>
                <a:ext uri="{FF2B5EF4-FFF2-40B4-BE49-F238E27FC236}">
                  <a16:creationId xmlns="" xmlns:a16="http://schemas.microsoft.com/office/drawing/2014/main" id="{C92C3A67-B35E-480A-9F45-FA4573E78522}"/>
                </a:ext>
              </a:extLst>
            </p:cNvPr>
            <p:cNvSpPr txBox="1"/>
            <p:nvPr/>
          </p:nvSpPr>
          <p:spPr>
            <a:xfrm>
              <a:off x="1738360" y="2182533"/>
              <a:ext cx="75698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smtClean="0">
                  <a:ln w="41275">
                    <a:noFill/>
                  </a:ln>
                  <a:solidFill>
                    <a:srgbClr val="FFFF00"/>
                  </a:solidFill>
                  <a:latin typeface="Arial" pitchFamily="34" charset="0"/>
                  <a:ea typeface="华康海报体W12" panose="040B0C09000000000000" pitchFamily="81" charset="-122"/>
                  <a:cs typeface="Arial" pitchFamily="34" charset="0"/>
                </a:rPr>
                <a:t>VỞ BÀI TẬP</a:t>
              </a:r>
              <a:r>
                <a:rPr lang="en-US" altLang="zh-CN" sz="5400" b="1" dirty="0" smtClean="0">
                  <a:ln w="41275">
                    <a:noFill/>
                  </a:ln>
                  <a:solidFill>
                    <a:srgbClr val="FFFF00"/>
                  </a:solidFill>
                  <a:latin typeface="VNI-Cooper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/ TRANG 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400" b="1" i="0" u="none" strike="noStrike" kern="1200" cap="none" spc="0" normalizeH="0" baseline="0" noProof="0" dirty="0">
                <a:ln w="412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Cooper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0" normalizeH="0" baseline="0" noProof="0" dirty="0">
                <a:ln w="412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Cooper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CBC31A7-30B5-47A4-AD51-5A3A7851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2452402" y="-306564"/>
            <a:ext cx="2534734" cy="22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76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-0.07407 L -0.28008 0.26134 L 0.27213 -0.0331 L -0.27266 0.48472 L 0.49531 0.02107 L -0.26901 0.64722 L 0.60937 0.10741 L -0.13242 0.76829 L 0.60312 0.38565 L 0.08646 0.83542 L 0.60312 0.56435 L 0.47344 0.71574 " pathEditMode="relative" rAng="0" ptsTypes="AAAAAAAAAAAA">
                                      <p:cBhvr>
                                        <p:cTn id="6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4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10517090618_wm_vbt-dao-duc-2"/>
          <p:cNvPicPr>
            <a:picLocks noChangeAspect="1" noChangeArrowheads="1"/>
          </p:cNvPicPr>
          <p:nvPr/>
        </p:nvPicPr>
        <p:blipFill>
          <a:blip r:embed="rId2" cstate="print"/>
          <a:srcRect l="8850" t="15665" r="6802" b="6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338735" y="3396343"/>
            <a:ext cx="587828" cy="2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28996" y="3377682"/>
            <a:ext cx="597159" cy="34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427306" y="4040155"/>
            <a:ext cx="1206759" cy="295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82340" y="3946849"/>
            <a:ext cx="1007705" cy="429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Hình chữ nhật 4"/>
          <p:cNvSpPr>
            <a:spLocks noChangeArrowheads="1"/>
          </p:cNvSpPr>
          <p:nvPr/>
        </p:nvSpPr>
        <p:spPr bwMode="auto">
          <a:xfrm>
            <a:off x="4416823" y="64535"/>
            <a:ext cx="3629897" cy="118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vi-VN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altLang="vi-VN" sz="6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endParaRPr lang="vi-VN" altLang="vi-VN" sz="6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59" name="Hình chữ nhật 5"/>
          <p:cNvSpPr>
            <a:spLocks noChangeArrowheads="1"/>
          </p:cNvSpPr>
          <p:nvPr/>
        </p:nvSpPr>
        <p:spPr bwMode="auto">
          <a:xfrm>
            <a:off x="673551" y="1377972"/>
            <a:ext cx="10719127" cy="2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buNone/>
            </a:pPr>
            <a:r>
              <a:rPr lang="en-US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66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6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t="36234"/>
          <a:stretch>
            <a:fillRect/>
          </a:stretch>
        </p:blipFill>
        <p:spPr bwMode="auto">
          <a:xfrm>
            <a:off x="10941050" y="5588000"/>
            <a:ext cx="12509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1250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4" b="46625"/>
          <a:stretch>
            <a:fillRect/>
          </a:stretch>
        </p:blipFill>
        <p:spPr bwMode="auto">
          <a:xfrm>
            <a:off x="10941050" y="-20638"/>
            <a:ext cx="1250950" cy="12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5" r="36234"/>
          <a:stretch>
            <a:fillRect/>
          </a:stretch>
        </p:blipFill>
        <p:spPr bwMode="auto">
          <a:xfrm>
            <a:off x="0" y="5588000"/>
            <a:ext cx="12509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7">
            <a:extLst>
              <a:ext uri="{FF2B5EF4-FFF2-40B4-BE49-F238E27FC236}">
                <a16:creationId xmlns="" xmlns:a16="http://schemas.microsoft.com/office/drawing/2014/main" id="{1F7BDD9A-75F5-4245-9D86-F009E1BE2FFC}"/>
              </a:ext>
            </a:extLst>
          </p:cNvPr>
          <p:cNvSpPr txBox="1"/>
          <p:nvPr/>
        </p:nvSpPr>
        <p:spPr>
          <a:xfrm rot="21287323">
            <a:off x="2818838" y="3388179"/>
            <a:ext cx="5315574" cy="1703583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32831"/>
              </a:avLst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400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  <a:ea typeface="华康海报体W12" panose="040B0C09000000000000" pitchFamily="81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altLang="zh-CN" sz="3200" b="0" i="0" u="none" strike="noStrike" kern="1200" cap="none" spc="0" normalizeH="0" noProof="0" dirty="0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 w="412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endParaRPr kumimoji="0" lang="en-US" altLang="zh-CN" sz="3200" b="0" i="0" u="none" strike="noStrike" kern="1200" cap="none" spc="0" normalizeH="0" noProof="0" dirty="0" smtClean="0">
              <a:ln w="412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altLang="zh-CN" sz="3200" baseline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altLang="zh-C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altLang="zh-C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altLang="zh-C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 w="412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华康海报体W12" panose="040B0C09000000000000" pitchFamily="81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54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  <p:extLst mod="1">
    <p:ext uri="{3A86A75C-4F4B-4683-9AE1-C65F6400EC91}">
      <p14:laserTraceLst xmlns:p14="http://schemas.microsoft.com/office/powerpoint/2010/main">
        <p14:tracePtLst>
          <p14:tracePt t="16" x="3752850" y="6280150"/>
          <p14:tracePt t="18" x="0" y="0"/>
        </p14:tracePtLst>
        <p14:tracePtLst>
          <p14:tracePt t="687" x="3644900" y="6362700"/>
          <p14:tracePt t="897" x="2955925" y="6586538"/>
          <p14:tracePt t="904" x="2982913" y="6442075"/>
          <p14:tracePt t="912" x="2990850" y="6288088"/>
          <p14:tracePt t="919" x="2990850" y="6143625"/>
          <p14:tracePt t="929" x="3008313" y="6016625"/>
          <p14:tracePt t="935" x="3041650" y="5872163"/>
          <p14:tracePt t="944" x="3049588" y="5727700"/>
          <p14:tracePt t="951" x="3074988" y="5600700"/>
          <p14:tracePt t="959" x="3109913" y="5472113"/>
          <p14:tracePt t="967" x="3135313" y="5345113"/>
          <p14:tracePt t="975" x="3160713" y="5200650"/>
          <p14:tracePt t="983" x="3178175" y="5056188"/>
          <p14:tracePt t="991" x="3228975" y="4946650"/>
          <p14:tracePt t="999" x="3254375" y="4843463"/>
          <p14:tracePt t="1007" x="3254375" y="4741863"/>
          <p14:tracePt t="1014" x="3270250" y="4665663"/>
          <p14:tracePt t="1023" x="3279775" y="4622800"/>
          <p14:tracePt t="1030" x="3287713" y="4564063"/>
          <p14:tracePt t="1039" x="3287713" y="4529138"/>
          <p14:tracePt t="1046" x="3305175" y="4486275"/>
          <p14:tracePt t="1054" x="3313113" y="4478338"/>
          <p14:tracePt t="1063" x="3313113" y="4460875"/>
          <p14:tracePt t="1070" x="3313113" y="4445000"/>
          <p14:tracePt t="1079" x="3313113" y="4427538"/>
          <p14:tracePt t="1103" x="3313113" y="4419600"/>
          <p14:tracePt t="1153" x="3313113" y="4410075"/>
          <p14:tracePt t="1169" x="3297238" y="4410075"/>
          <p14:tracePt t="1178" x="3279775" y="4410075"/>
          <p14:tracePt t="1186" x="3262313" y="4410075"/>
          <p14:tracePt t="1194" x="3236913" y="4410075"/>
          <p14:tracePt t="1202" x="3194050" y="4445000"/>
          <p14:tracePt t="1208" x="3127375" y="4495800"/>
          <p14:tracePt t="1216" x="3100388" y="4529138"/>
          <p14:tracePt t="1223" x="3092450" y="4579938"/>
          <p14:tracePt t="1232" x="3074988" y="4640263"/>
          <p14:tracePt t="1238" x="3074988" y="4683125"/>
          <p14:tracePt t="1247" x="3074988" y="4741863"/>
          <p14:tracePt t="1255" x="3074988" y="4775200"/>
          <p14:tracePt t="1263" x="3135313" y="4835525"/>
          <p14:tracePt t="1270" x="3168650" y="4868863"/>
          <p14:tracePt t="1280" x="3203575" y="4868863"/>
          <p14:tracePt t="1287" x="3244850" y="4878388"/>
          <p14:tracePt t="1296" x="3287713" y="4878388"/>
          <p14:tracePt t="1303" x="3348038" y="4878388"/>
          <p14:tracePt t="1312" x="3424238" y="4860925"/>
          <p14:tracePt t="1319" x="3508375" y="4827588"/>
          <p14:tracePt t="1329" x="3611563" y="4784725"/>
          <p14:tracePt t="1335" x="3703638" y="4724400"/>
          <p14:tracePt t="1344" x="3814763" y="4657725"/>
          <p14:tracePt t="1351" x="3900488" y="4597400"/>
          <p14:tracePt t="1359" x="3992563" y="4529138"/>
          <p14:tracePt t="1368" x="4070350" y="4460875"/>
          <p14:tracePt t="1375" x="4111625" y="4410075"/>
          <p14:tracePt t="1384" x="4171950" y="4316413"/>
          <p14:tracePt t="1391" x="4205288" y="4240213"/>
          <p14:tracePt t="1400" x="4240213" y="4164013"/>
          <p14:tracePt t="1408" x="4256088" y="4079875"/>
          <p14:tracePt t="1415" x="4281488" y="4019550"/>
          <p14:tracePt t="1423" x="4291013" y="3968750"/>
          <p14:tracePt t="1431" x="4291013" y="3925888"/>
          <p14:tracePt t="1440" x="4291013" y="3883025"/>
          <p14:tracePt t="1448" x="4291013" y="3849688"/>
          <p14:tracePt t="1463" x="4291013" y="3832225"/>
          <p14:tracePt t="1471" x="4273550" y="3816350"/>
          <p14:tracePt t="1479" x="4230688" y="3816350"/>
          <p14:tracePt t="1487" x="4171950" y="3816350"/>
          <p14:tracePt t="1496" x="4103688" y="3816350"/>
          <p14:tracePt t="1503" x="4044950" y="3816350"/>
          <p14:tracePt t="1511" x="3984625" y="3816350"/>
          <p14:tracePt t="1519" x="3908425" y="3849688"/>
          <p14:tracePt t="1526" x="3857625" y="3892550"/>
          <p14:tracePt t="1536" x="3781425" y="3951288"/>
          <p14:tracePt t="1544" x="3738563" y="4011613"/>
          <p14:tracePt t="1552" x="3687763" y="4079875"/>
          <p14:tracePt t="1560" x="3627438" y="4171950"/>
          <p14:tracePt t="1568" x="3594100" y="4240213"/>
          <p14:tracePt t="1575" x="3559175" y="4351338"/>
          <p14:tracePt t="1583" x="3533775" y="4460875"/>
          <p14:tracePt t="1591" x="3517900" y="4564063"/>
          <p14:tracePt t="1599" x="3517900" y="4665663"/>
          <p14:tracePt t="1607" x="3517900" y="4749800"/>
          <p14:tracePt t="1616" x="3525838" y="4810125"/>
          <p14:tracePt t="1624" x="3559175" y="4860925"/>
          <p14:tracePt t="1632" x="3568700" y="4878388"/>
          <p14:tracePt t="1640" x="3594100" y="4894263"/>
          <p14:tracePt t="1649" x="3627438" y="4894263"/>
          <p14:tracePt t="1656" x="3644900" y="4894263"/>
          <p14:tracePt t="1664" x="3670300" y="4894263"/>
          <p14:tracePt t="1672" x="3713163" y="4894263"/>
          <p14:tracePt t="1680" x="3763963" y="4886325"/>
          <p14:tracePt t="1688" x="3840163" y="4835525"/>
          <p14:tracePt t="1696" x="3908425" y="4767263"/>
          <p14:tracePt t="1703" x="3984625" y="4699000"/>
          <p14:tracePt t="1713" x="4044950" y="4605338"/>
          <p14:tracePt t="1719" x="4103688" y="4513263"/>
          <p14:tracePt t="1729" x="4129088" y="4435475"/>
          <p14:tracePt t="1736" x="4179888" y="4333875"/>
          <p14:tracePt t="1742" x="4197350" y="4249738"/>
          <p14:tracePt t="1750" x="4214813" y="4164013"/>
          <p14:tracePt t="1758" x="4222750" y="4079875"/>
          <p14:tracePt t="1767" x="4222750" y="4002088"/>
          <p14:tracePt t="1774" x="4222750" y="3935413"/>
          <p14:tracePt t="1783" x="4214813" y="3867150"/>
          <p14:tracePt t="1791" x="4162425" y="3790950"/>
          <p14:tracePt t="1799" x="4111625" y="3756025"/>
          <p14:tracePt t="1807" x="4052888" y="3722688"/>
          <p14:tracePt t="1815" x="3967163" y="3687763"/>
          <p14:tracePt t="1823" x="3873500" y="3679825"/>
          <p14:tracePt t="1831" x="3789363" y="3679825"/>
          <p14:tracePt t="1839" x="3721100" y="3679825"/>
          <p14:tracePt t="1847" x="3652838" y="3679825"/>
          <p14:tracePt t="1854" x="3559175" y="3722688"/>
          <p14:tracePt t="1863" x="3508375" y="3781425"/>
          <p14:tracePt t="1871" x="3432175" y="3883025"/>
          <p14:tracePt t="1879" x="3389313" y="3986213"/>
          <p14:tracePt t="1887" x="3355975" y="4113213"/>
          <p14:tracePt t="1896" x="3338513" y="4232275"/>
          <p14:tracePt t="1903" x="3330575" y="4333875"/>
          <p14:tracePt t="1913" x="3330575" y="4384675"/>
          <p14:tracePt t="1919" x="3348038" y="4460875"/>
          <p14:tracePt t="1929" x="3363913" y="4513263"/>
          <p14:tracePt t="1935" x="3406775" y="4564063"/>
          <p14:tracePt t="1944" x="3457575" y="4614863"/>
          <p14:tracePt t="1952" x="3508375" y="4648200"/>
          <p14:tracePt t="1960" x="3568700" y="4657725"/>
          <p14:tracePt t="1967" x="3636963" y="4673600"/>
          <p14:tracePt t="1976" x="3713163" y="4673600"/>
          <p14:tracePt t="1982" x="3771900" y="4673600"/>
          <p14:tracePt t="1991" x="3857625" y="4665663"/>
          <p14:tracePt t="1999" x="3933825" y="4630738"/>
          <p14:tracePt t="2006" x="4010025" y="4572000"/>
          <p14:tracePt t="2015" x="4103688" y="4521200"/>
          <p14:tracePt t="2023" x="4154488" y="4460875"/>
          <p14:tracePt t="2031" x="4205288" y="4402138"/>
          <p14:tracePt t="2039" x="4240213" y="4308475"/>
          <p14:tracePt t="2047" x="4256088" y="4249738"/>
          <p14:tracePt t="2056" x="4256088" y="4189413"/>
          <p14:tracePt t="2064" x="4256088" y="4138613"/>
          <p14:tracePt t="2072" x="4256088" y="4062413"/>
          <p14:tracePt t="2080" x="4248150" y="4019550"/>
          <p14:tracePt t="2088" x="4240213" y="3994150"/>
          <p14:tracePt t="2097" x="4205288" y="3951288"/>
          <p14:tracePt t="2104" x="4179888" y="3925888"/>
          <p14:tracePt t="2113" x="4171950" y="3925888"/>
          <p14:tracePt t="2121" x="4137025" y="3925888"/>
          <p14:tracePt t="2130" x="4095750" y="3925888"/>
          <p14:tracePt t="2136" x="4044950" y="3943350"/>
          <p14:tracePt t="2144" x="3967163" y="4002088"/>
          <p14:tracePt t="2152" x="3890963" y="4079875"/>
          <p14:tracePt t="2160" x="3789363" y="4224338"/>
          <p14:tracePt t="2167" x="3713163" y="4359275"/>
          <p14:tracePt t="2176" x="3627438" y="4521200"/>
          <p14:tracePt t="2184" x="3568700" y="4657725"/>
          <p14:tracePt t="2192" x="3533775" y="4767263"/>
          <p14:tracePt t="2200" x="3525838" y="4827588"/>
          <p14:tracePt t="2208" x="3517900" y="4886325"/>
          <p14:tracePt t="2216" x="3517900" y="4962525"/>
          <p14:tracePt t="2223" x="3517900" y="4997450"/>
          <p14:tracePt t="2231" x="3517900" y="5022850"/>
          <p14:tracePt t="2239" x="3551238" y="5064125"/>
          <p14:tracePt t="2247" x="3559175" y="5073650"/>
          <p14:tracePt t="2254" x="3576638" y="5081588"/>
          <p14:tracePt t="2263" x="3602038" y="5091113"/>
          <p14:tracePt t="2270" x="3636963" y="5091113"/>
          <p14:tracePt t="2279" x="3678238" y="5091113"/>
          <p14:tracePt t="2287" x="3756025" y="5056188"/>
          <p14:tracePt t="2294" x="3789363" y="5030788"/>
          <p14:tracePt t="2303" x="3865563" y="4972050"/>
          <p14:tracePt t="2310" x="3925888" y="4919663"/>
          <p14:tracePt t="2319" x="3976688" y="4843463"/>
          <p14:tracePt t="2327" x="4035425" y="4749800"/>
          <p14:tracePt t="2335" x="4078288" y="4665663"/>
          <p14:tracePt t="2344" x="4103688" y="4564063"/>
          <p14:tracePt t="2351" x="4137025" y="4486275"/>
          <p14:tracePt t="2360" x="4137025" y="4402138"/>
          <p14:tracePt t="2368" x="4146550" y="4341813"/>
          <p14:tracePt t="2375" x="4146550" y="4283075"/>
          <p14:tracePt t="2384" x="4146550" y="4240213"/>
          <p14:tracePt t="2391" x="4146550" y="4206875"/>
          <p14:tracePt t="2399" x="4146550" y="4189413"/>
          <p14:tracePt t="2407" x="4129088" y="4156075"/>
          <p14:tracePt t="2415" x="4121150" y="4156075"/>
          <p14:tracePt t="2424" x="4103688" y="4146550"/>
          <p14:tracePt t="2431" x="4060825" y="4130675"/>
          <p14:tracePt t="2439" x="3976688" y="4130675"/>
          <p14:tracePt t="2447" x="3883025" y="4130675"/>
          <p14:tracePt t="2455" x="3729038" y="4130675"/>
          <p14:tracePt t="2463" x="3576638" y="4130675"/>
          <p14:tracePt t="2471" x="3398838" y="4130675"/>
          <p14:tracePt t="2479" x="3262313" y="4156075"/>
          <p14:tracePt t="2487" x="3135313" y="4181475"/>
          <p14:tracePt t="2494" x="2998788" y="4214813"/>
          <p14:tracePt t="2503" x="2914650" y="4249738"/>
          <p14:tracePt t="2511" x="2863850" y="4257675"/>
          <p14:tracePt t="2519" x="2846388" y="4257675"/>
          <p14:tracePt t="2529" x="2820988" y="4257675"/>
          <p14:tracePt t="2535" x="2803525" y="4257675"/>
          <p14:tracePt t="2544" x="2735263" y="4224338"/>
          <p14:tracePt t="2551" x="2633663" y="4070350"/>
          <p14:tracePt t="2560" x="2446338" y="3824288"/>
          <p14:tracePt t="2567" x="2200275" y="3502025"/>
          <p14:tracePt t="2576" x="1971675" y="3186113"/>
          <p14:tracePt t="2584" x="1690688" y="2805113"/>
          <p14:tracePt t="2591" x="1409700" y="2506663"/>
          <p14:tracePt t="2599" x="1079500" y="2209800"/>
          <p14:tracePt t="2608" x="730250" y="1938338"/>
          <p14:tracePt t="2615" x="450850" y="1682750"/>
          <p14:tracePt t="2624" x="280988" y="1495425"/>
          <p14:tracePt t="2632" x="119063" y="12827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thầy cô cho e mùa xuân">
            <a:hlinkClick r:id="" action="ppaction://media"/>
            <a:extLst>
              <a:ext uri="{FF2B5EF4-FFF2-40B4-BE49-F238E27FC236}">
                <a16:creationId xmlns="" xmlns:a16="http://schemas.microsoft.com/office/drawing/2014/main" id="{A2F94AF6-C3DE-4829-902E-B1D191210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0365" y="170895"/>
            <a:ext cx="11318259" cy="63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422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4" x="0" y="0"/>
        </p14:tracePtLst>
      </p14:laserTraceLst>
    </p:ext>
    <p:ext uri="{E180D4A7-C9FB-4DFB-919C-405C955672EB}">
      <p14:showEvtLst xmlns:p14="http://schemas.microsoft.com/office/powerpoint/2010/main">
        <p14:playEvt time="719" objId="2"/>
        <p14:triggerEvt type="onClick" time="719" objId="2"/>
        <p14:stopEvt time="1200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110897" y="161353"/>
            <a:ext cx="11970206" cy="6645104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675793" y="1759845"/>
            <a:ext cx="3999242" cy="4956601"/>
            <a:chOff x="3071132" y="288849"/>
            <a:chExt cx="5291631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4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071132" y="428178"/>
              <a:ext cx="4178042" cy="6739873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“</a:t>
              </a:r>
            </a:p>
          </p:txBody>
        </p:sp>
        <p:sp>
          <p:nvSpPr>
            <p:cNvPr id="17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“</a:t>
              </a:r>
            </a:p>
          </p:txBody>
        </p:sp>
      </p:grpSp>
      <p:sp>
        <p:nvSpPr>
          <p:cNvPr id="26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905" y="2333161"/>
            <a:ext cx="2552337" cy="11383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ai?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153861" y="2534197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7947556" y="3636430"/>
            <a:ext cx="3550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ấy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153861" y="3758884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4775D0-D9F5-4F13-AE9E-F9FFAEA62F8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381" y="701622"/>
            <a:ext cx="6763902" cy="4921938"/>
          </a:xfrm>
          <a:prstGeom prst="rect">
            <a:avLst/>
          </a:prstGeom>
        </p:spPr>
      </p:pic>
      <p:sp>
        <p:nvSpPr>
          <p:cNvPr id="25" name="love-hand-drawn-couple-of-hearts_35687">
            <a:extLst>
              <a:ext uri="{FF2B5EF4-FFF2-40B4-BE49-F238E27FC236}">
                <a16:creationId xmlns="" xmlns:a16="http://schemas.microsoft.com/office/drawing/2014/main" id="{1A85A475-FFF2-46B3-8096-C91343DCEBE2}"/>
              </a:ext>
            </a:extLst>
          </p:cNvPr>
          <p:cNvSpPr>
            <a:spLocks noChangeAspect="1"/>
          </p:cNvSpPr>
          <p:nvPr/>
        </p:nvSpPr>
        <p:spPr bwMode="auto">
          <a:xfrm>
            <a:off x="8182048" y="5043408"/>
            <a:ext cx="326029" cy="338966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46FC384-EC1E-4A9A-8E31-B21135E89AF2}"/>
              </a:ext>
            </a:extLst>
          </p:cNvPr>
          <p:cNvSpPr txBox="1"/>
          <p:nvPr/>
        </p:nvSpPr>
        <p:spPr>
          <a:xfrm>
            <a:off x="8020482" y="5022588"/>
            <a:ext cx="35506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khuyên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chúng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ta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290F14-3B15-4591-9329-922381756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90" y="-208117"/>
            <a:ext cx="2513252" cy="2513252"/>
          </a:xfrm>
          <a:prstGeom prst="rect">
            <a:avLst/>
          </a:prstGeom>
        </p:spPr>
      </p:pic>
      <p:sp>
        <p:nvSpPr>
          <p:cNvPr id="18" name="矩形 1">
            <a:extLst>
              <a:ext uri="{FF2B5EF4-FFF2-40B4-BE49-F238E27FC236}">
                <a16:creationId xmlns="" xmlns:a16="http://schemas.microsoft.com/office/drawing/2014/main" id="{11766925-A93F-410A-A12F-73DF6D21D7B5}"/>
              </a:ext>
            </a:extLst>
          </p:cNvPr>
          <p:cNvSpPr/>
          <p:nvPr/>
        </p:nvSpPr>
        <p:spPr>
          <a:xfrm>
            <a:off x="263297" y="277906"/>
            <a:ext cx="11970206" cy="6680951"/>
          </a:xfrm>
          <a:prstGeom prst="roundRect">
            <a:avLst>
              <a:gd name="adj" fmla="val 12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" name=".">
            <a:extLst>
              <a:ext uri="{FF2B5EF4-FFF2-40B4-BE49-F238E27FC236}">
                <a16:creationId xmlns="" xmlns:a16="http://schemas.microsoft.com/office/drawing/2014/main" id="{A7290075-AB05-4D7A-ACA3-E6CBD85AE1DD}"/>
              </a:ext>
            </a:extLst>
          </p:cNvPr>
          <p:cNvGrpSpPr/>
          <p:nvPr/>
        </p:nvGrpSpPr>
        <p:grpSpPr>
          <a:xfrm>
            <a:off x="7828193" y="1912245"/>
            <a:ext cx="3999242" cy="4956601"/>
            <a:chOff x="3071132" y="288849"/>
            <a:chExt cx="5291631" cy="7716077"/>
          </a:xfrm>
          <a:gradFill flip="none" rotWithShape="1">
            <a:gsLst>
              <a:gs pos="0">
                <a:srgbClr val="8BD4E3">
                  <a:tint val="66000"/>
                  <a:satMod val="160000"/>
                </a:srgbClr>
              </a:gs>
              <a:gs pos="50000">
                <a:srgbClr val="8BD4E3">
                  <a:tint val="44500"/>
                  <a:satMod val="160000"/>
                </a:srgbClr>
              </a:gs>
              <a:gs pos="100000">
                <a:srgbClr val="8BD4E3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20" name=".">
              <a:extLst>
                <a:ext uri="{FF2B5EF4-FFF2-40B4-BE49-F238E27FC236}">
                  <a16:creationId xmlns="" xmlns:a16="http://schemas.microsoft.com/office/drawing/2014/main" id="{D1F72525-B5F7-4B53-8750-E02555DAF699}"/>
                </a:ext>
              </a:extLst>
            </p:cNvPr>
            <p:cNvSpPr/>
            <p:nvPr/>
          </p:nvSpPr>
          <p:spPr bwMode="auto">
            <a:xfrm>
              <a:off x="4184721" y="1006976"/>
              <a:ext cx="4178042" cy="6813005"/>
            </a:xfrm>
            <a:custGeom>
              <a:avLst/>
              <a:gdLst>
                <a:gd name="connsiteX0" fmla="*/ 3969975 w 4178042"/>
                <a:gd name="connsiteY0" fmla="*/ 5258277 h 6813005"/>
                <a:gd name="connsiteX1" fmla="*/ 3034929 w 4178042"/>
                <a:gd name="connsiteY1" fmla="*/ 6530265 h 6813005"/>
                <a:gd name="connsiteX2" fmla="*/ 2620155 w 4178042"/>
                <a:gd name="connsiteY2" fmla="*/ 6530265 h 6813005"/>
                <a:gd name="connsiteX3" fmla="*/ 2053635 w 4178042"/>
                <a:gd name="connsiteY3" fmla="*/ 6530265 h 6813005"/>
                <a:gd name="connsiteX4" fmla="*/ 1547814 w 4178042"/>
                <a:gd name="connsiteY4" fmla="*/ 6530265 h 6813005"/>
                <a:gd name="connsiteX5" fmla="*/ 1072342 w 4178042"/>
                <a:gd name="connsiteY5" fmla="*/ 6530265 h 6813005"/>
                <a:gd name="connsiteX6" fmla="*/ 505822 w 4178042"/>
                <a:gd name="connsiteY6" fmla="*/ 6530265 h 6813005"/>
                <a:gd name="connsiteX7" fmla="*/ 0 w 4178042"/>
                <a:gd name="connsiteY7" fmla="*/ 6530265 h 6813005"/>
                <a:gd name="connsiteX8" fmla="*/ 0 w 4178042"/>
                <a:gd name="connsiteY8" fmla="*/ 6813005 h 6813005"/>
                <a:gd name="connsiteX9" fmla="*/ 414774 w 4178042"/>
                <a:gd name="connsiteY9" fmla="*/ 6813005 h 6813005"/>
                <a:gd name="connsiteX10" fmla="*/ 981294 w 4178042"/>
                <a:gd name="connsiteY10" fmla="*/ 6813005 h 6813005"/>
                <a:gd name="connsiteX11" fmla="*/ 1456766 w 4178042"/>
                <a:gd name="connsiteY11" fmla="*/ 6813005 h 6813005"/>
                <a:gd name="connsiteX12" fmla="*/ 1871540 w 4178042"/>
                <a:gd name="connsiteY12" fmla="*/ 6813005 h 6813005"/>
                <a:gd name="connsiteX13" fmla="*/ 2407710 w 4178042"/>
                <a:gd name="connsiteY13" fmla="*/ 6813005 h 6813005"/>
                <a:gd name="connsiteX14" fmla="*/ 3034929 w 4178042"/>
                <a:gd name="connsiteY14" fmla="*/ 6813005 h 6813005"/>
                <a:gd name="connsiteX15" fmla="*/ 4178042 w 4178042"/>
                <a:gd name="connsiteY15" fmla="*/ 5258277 h 6813005"/>
                <a:gd name="connsiteX16" fmla="*/ 4178042 w 4178042"/>
                <a:gd name="connsiteY16" fmla="*/ 4831772 h 6813005"/>
                <a:gd name="connsiteX17" fmla="*/ 4178042 w 4178042"/>
                <a:gd name="connsiteY17" fmla="*/ 4194937 h 6813005"/>
                <a:gd name="connsiteX18" fmla="*/ 4178042 w 4178042"/>
                <a:gd name="connsiteY18" fmla="*/ 3558101 h 6813005"/>
                <a:gd name="connsiteX19" fmla="*/ 4178042 w 4178042"/>
                <a:gd name="connsiteY19" fmla="*/ 2921265 h 6813005"/>
                <a:gd name="connsiteX20" fmla="*/ 4178042 w 4178042"/>
                <a:gd name="connsiteY20" fmla="*/ 2494760 h 6813005"/>
                <a:gd name="connsiteX21" fmla="*/ 4178042 w 4178042"/>
                <a:gd name="connsiteY21" fmla="*/ 1963090 h 6813005"/>
                <a:gd name="connsiteX22" fmla="*/ 4178042 w 4178042"/>
                <a:gd name="connsiteY22" fmla="*/ 1536585 h 6813005"/>
                <a:gd name="connsiteX23" fmla="*/ 4178042 w 4178042"/>
                <a:gd name="connsiteY23" fmla="*/ 1110081 h 6813005"/>
                <a:gd name="connsiteX24" fmla="*/ 4178042 w 4178042"/>
                <a:gd name="connsiteY24" fmla="*/ 578410 h 6813005"/>
                <a:gd name="connsiteX25" fmla="*/ 4178042 w 4178042"/>
                <a:gd name="connsiteY25" fmla="*/ 0 h 6813005"/>
                <a:gd name="connsiteX26" fmla="*/ 3969975 w 4178042"/>
                <a:gd name="connsiteY26" fmla="*/ 0 h 6813005"/>
                <a:gd name="connsiteX27" fmla="*/ 3969975 w 4178042"/>
                <a:gd name="connsiteY27" fmla="*/ 479087 h 6813005"/>
                <a:gd name="connsiteX28" fmla="*/ 3969975 w 4178042"/>
                <a:gd name="connsiteY28" fmla="*/ 958175 h 6813005"/>
                <a:gd name="connsiteX29" fmla="*/ 3969975 w 4178042"/>
                <a:gd name="connsiteY29" fmla="*/ 1437262 h 6813005"/>
                <a:gd name="connsiteX30" fmla="*/ 3969975 w 4178042"/>
                <a:gd name="connsiteY30" fmla="*/ 2021515 h 6813005"/>
                <a:gd name="connsiteX31" fmla="*/ 3969975 w 4178042"/>
                <a:gd name="connsiteY31" fmla="*/ 2448020 h 6813005"/>
                <a:gd name="connsiteX32" fmla="*/ 3969975 w 4178042"/>
                <a:gd name="connsiteY32" fmla="*/ 2874525 h 6813005"/>
                <a:gd name="connsiteX33" fmla="*/ 3969975 w 4178042"/>
                <a:gd name="connsiteY33" fmla="*/ 3353612 h 6813005"/>
                <a:gd name="connsiteX34" fmla="*/ 3969975 w 4178042"/>
                <a:gd name="connsiteY34" fmla="*/ 3990448 h 6813005"/>
                <a:gd name="connsiteX35" fmla="*/ 3969975 w 4178042"/>
                <a:gd name="connsiteY35" fmla="*/ 4574701 h 6813005"/>
                <a:gd name="connsiteX36" fmla="*/ 3969975 w 4178042"/>
                <a:gd name="connsiteY36" fmla="*/ 5258277 h 681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78042" h="6813005" fill="none" extrusionOk="0">
                  <a:moveTo>
                    <a:pt x="3969975" y="5258277"/>
                  </a:moveTo>
                  <a:cubicBezTo>
                    <a:pt x="3922800" y="5881992"/>
                    <a:pt x="3551239" y="6592888"/>
                    <a:pt x="3034929" y="6530265"/>
                  </a:cubicBezTo>
                  <a:cubicBezTo>
                    <a:pt x="2861585" y="6547709"/>
                    <a:pt x="2780739" y="6494337"/>
                    <a:pt x="2620155" y="6530265"/>
                  </a:cubicBezTo>
                  <a:cubicBezTo>
                    <a:pt x="2459571" y="6566193"/>
                    <a:pt x="2176393" y="6497080"/>
                    <a:pt x="2053635" y="6530265"/>
                  </a:cubicBezTo>
                  <a:cubicBezTo>
                    <a:pt x="1930877" y="6563450"/>
                    <a:pt x="1678798" y="6499168"/>
                    <a:pt x="1547814" y="6530265"/>
                  </a:cubicBezTo>
                  <a:cubicBezTo>
                    <a:pt x="1416830" y="6561362"/>
                    <a:pt x="1281568" y="6475979"/>
                    <a:pt x="1072342" y="6530265"/>
                  </a:cubicBezTo>
                  <a:cubicBezTo>
                    <a:pt x="863116" y="6584551"/>
                    <a:pt x="661658" y="6495919"/>
                    <a:pt x="505822" y="6530265"/>
                  </a:cubicBezTo>
                  <a:cubicBezTo>
                    <a:pt x="349986" y="6564611"/>
                    <a:pt x="170654" y="6512072"/>
                    <a:pt x="0" y="6530265"/>
                  </a:cubicBezTo>
                  <a:cubicBezTo>
                    <a:pt x="5630" y="6616543"/>
                    <a:pt x="-16319" y="6683926"/>
                    <a:pt x="0" y="6813005"/>
                  </a:cubicBezTo>
                  <a:cubicBezTo>
                    <a:pt x="125207" y="6765105"/>
                    <a:pt x="223016" y="6818530"/>
                    <a:pt x="414774" y="6813005"/>
                  </a:cubicBezTo>
                  <a:cubicBezTo>
                    <a:pt x="606532" y="6807480"/>
                    <a:pt x="712643" y="6848929"/>
                    <a:pt x="981294" y="6813005"/>
                  </a:cubicBezTo>
                  <a:cubicBezTo>
                    <a:pt x="1249945" y="6777081"/>
                    <a:pt x="1349228" y="6847210"/>
                    <a:pt x="1456766" y="6813005"/>
                  </a:cubicBezTo>
                  <a:cubicBezTo>
                    <a:pt x="1564304" y="6778800"/>
                    <a:pt x="1748883" y="6846869"/>
                    <a:pt x="1871540" y="6813005"/>
                  </a:cubicBezTo>
                  <a:cubicBezTo>
                    <a:pt x="1994197" y="6779141"/>
                    <a:pt x="2273988" y="6870124"/>
                    <a:pt x="2407710" y="6813005"/>
                  </a:cubicBezTo>
                  <a:cubicBezTo>
                    <a:pt x="2541432" y="6755886"/>
                    <a:pt x="2876516" y="6845012"/>
                    <a:pt x="3034929" y="6813005"/>
                  </a:cubicBezTo>
                  <a:cubicBezTo>
                    <a:pt x="3664980" y="6889131"/>
                    <a:pt x="4114982" y="6164069"/>
                    <a:pt x="4178042" y="5258277"/>
                  </a:cubicBezTo>
                  <a:cubicBezTo>
                    <a:pt x="4142630" y="5102154"/>
                    <a:pt x="4202900" y="4944069"/>
                    <a:pt x="4178042" y="4831772"/>
                  </a:cubicBezTo>
                  <a:cubicBezTo>
                    <a:pt x="4153184" y="4719476"/>
                    <a:pt x="4246710" y="4341101"/>
                    <a:pt x="4178042" y="4194937"/>
                  </a:cubicBezTo>
                  <a:cubicBezTo>
                    <a:pt x="4109374" y="4048773"/>
                    <a:pt x="4186836" y="3852898"/>
                    <a:pt x="4178042" y="3558101"/>
                  </a:cubicBezTo>
                  <a:cubicBezTo>
                    <a:pt x="4169248" y="3263304"/>
                    <a:pt x="4211242" y="3049635"/>
                    <a:pt x="4178042" y="2921265"/>
                  </a:cubicBezTo>
                  <a:cubicBezTo>
                    <a:pt x="4144842" y="2792895"/>
                    <a:pt x="4182802" y="2660309"/>
                    <a:pt x="4178042" y="2494760"/>
                  </a:cubicBezTo>
                  <a:cubicBezTo>
                    <a:pt x="4173282" y="2329211"/>
                    <a:pt x="4233770" y="2081524"/>
                    <a:pt x="4178042" y="1963090"/>
                  </a:cubicBezTo>
                  <a:cubicBezTo>
                    <a:pt x="4122314" y="1844656"/>
                    <a:pt x="4211286" y="1728248"/>
                    <a:pt x="4178042" y="1536585"/>
                  </a:cubicBezTo>
                  <a:cubicBezTo>
                    <a:pt x="4144798" y="1344922"/>
                    <a:pt x="4180475" y="1207093"/>
                    <a:pt x="4178042" y="1110081"/>
                  </a:cubicBezTo>
                  <a:cubicBezTo>
                    <a:pt x="4175609" y="1013069"/>
                    <a:pt x="4203330" y="691498"/>
                    <a:pt x="4178042" y="578410"/>
                  </a:cubicBezTo>
                  <a:cubicBezTo>
                    <a:pt x="4152754" y="465322"/>
                    <a:pt x="4182170" y="166875"/>
                    <a:pt x="4178042" y="0"/>
                  </a:cubicBezTo>
                  <a:cubicBezTo>
                    <a:pt x="4089068" y="17462"/>
                    <a:pt x="4041701" y="-20084"/>
                    <a:pt x="3969975" y="0"/>
                  </a:cubicBezTo>
                  <a:cubicBezTo>
                    <a:pt x="3978495" y="177433"/>
                    <a:pt x="3954939" y="303205"/>
                    <a:pt x="3969975" y="479087"/>
                  </a:cubicBezTo>
                  <a:cubicBezTo>
                    <a:pt x="3985011" y="654969"/>
                    <a:pt x="3946676" y="844096"/>
                    <a:pt x="3969975" y="958175"/>
                  </a:cubicBezTo>
                  <a:cubicBezTo>
                    <a:pt x="3993274" y="1072254"/>
                    <a:pt x="3955170" y="1312009"/>
                    <a:pt x="3969975" y="1437262"/>
                  </a:cubicBezTo>
                  <a:cubicBezTo>
                    <a:pt x="3984780" y="1562515"/>
                    <a:pt x="3951133" y="1870518"/>
                    <a:pt x="3969975" y="2021515"/>
                  </a:cubicBezTo>
                  <a:cubicBezTo>
                    <a:pt x="3988817" y="2172512"/>
                    <a:pt x="3926258" y="2362675"/>
                    <a:pt x="3969975" y="2448020"/>
                  </a:cubicBezTo>
                  <a:cubicBezTo>
                    <a:pt x="4013692" y="2533365"/>
                    <a:pt x="3948208" y="2788289"/>
                    <a:pt x="3969975" y="2874525"/>
                  </a:cubicBezTo>
                  <a:cubicBezTo>
                    <a:pt x="3991742" y="2960762"/>
                    <a:pt x="3961777" y="3175646"/>
                    <a:pt x="3969975" y="3353612"/>
                  </a:cubicBezTo>
                  <a:cubicBezTo>
                    <a:pt x="3978173" y="3531578"/>
                    <a:pt x="3969411" y="3845537"/>
                    <a:pt x="3969975" y="3990448"/>
                  </a:cubicBezTo>
                  <a:cubicBezTo>
                    <a:pt x="3970539" y="4135359"/>
                    <a:pt x="3961601" y="4322344"/>
                    <a:pt x="3969975" y="4574701"/>
                  </a:cubicBezTo>
                  <a:cubicBezTo>
                    <a:pt x="3978349" y="4827058"/>
                    <a:pt x="3923336" y="5112799"/>
                    <a:pt x="3969975" y="5258277"/>
                  </a:cubicBezTo>
                  <a:close/>
                </a:path>
                <a:path w="4178042" h="6813005" stroke="0" extrusionOk="0">
                  <a:moveTo>
                    <a:pt x="3969975" y="5258277"/>
                  </a:moveTo>
                  <a:cubicBezTo>
                    <a:pt x="3911156" y="5889976"/>
                    <a:pt x="3668159" y="6625902"/>
                    <a:pt x="3034929" y="6530265"/>
                  </a:cubicBezTo>
                  <a:cubicBezTo>
                    <a:pt x="2812575" y="6584775"/>
                    <a:pt x="2608787" y="6492132"/>
                    <a:pt x="2498758" y="6530265"/>
                  </a:cubicBezTo>
                  <a:cubicBezTo>
                    <a:pt x="2388729" y="6568398"/>
                    <a:pt x="2169605" y="6522265"/>
                    <a:pt x="2083985" y="6530265"/>
                  </a:cubicBezTo>
                  <a:cubicBezTo>
                    <a:pt x="1998365" y="6538265"/>
                    <a:pt x="1758002" y="6513565"/>
                    <a:pt x="1608512" y="6530265"/>
                  </a:cubicBezTo>
                  <a:cubicBezTo>
                    <a:pt x="1459022" y="6546965"/>
                    <a:pt x="1281151" y="6483084"/>
                    <a:pt x="1163389" y="6530265"/>
                  </a:cubicBezTo>
                  <a:cubicBezTo>
                    <a:pt x="1045627" y="6577446"/>
                    <a:pt x="876082" y="6483691"/>
                    <a:pt x="748616" y="6530265"/>
                  </a:cubicBezTo>
                  <a:cubicBezTo>
                    <a:pt x="621150" y="6576839"/>
                    <a:pt x="225330" y="6489913"/>
                    <a:pt x="0" y="6530265"/>
                  </a:cubicBezTo>
                  <a:cubicBezTo>
                    <a:pt x="33467" y="6629712"/>
                    <a:pt x="-19874" y="6735368"/>
                    <a:pt x="0" y="6813005"/>
                  </a:cubicBezTo>
                  <a:cubicBezTo>
                    <a:pt x="126779" y="6793521"/>
                    <a:pt x="268670" y="6854200"/>
                    <a:pt x="475472" y="6813005"/>
                  </a:cubicBezTo>
                  <a:cubicBezTo>
                    <a:pt x="682274" y="6771810"/>
                    <a:pt x="723855" y="6829613"/>
                    <a:pt x="890246" y="6813005"/>
                  </a:cubicBezTo>
                  <a:cubicBezTo>
                    <a:pt x="1056637" y="6796397"/>
                    <a:pt x="1181984" y="6841764"/>
                    <a:pt x="1365718" y="6813005"/>
                  </a:cubicBezTo>
                  <a:cubicBezTo>
                    <a:pt x="1549452" y="6784246"/>
                    <a:pt x="1675505" y="6818650"/>
                    <a:pt x="1810841" y="6813005"/>
                  </a:cubicBezTo>
                  <a:cubicBezTo>
                    <a:pt x="1946177" y="6807360"/>
                    <a:pt x="2144278" y="6816840"/>
                    <a:pt x="2316662" y="6813005"/>
                  </a:cubicBezTo>
                  <a:cubicBezTo>
                    <a:pt x="2489046" y="6809170"/>
                    <a:pt x="2876972" y="6894360"/>
                    <a:pt x="3034929" y="6813005"/>
                  </a:cubicBezTo>
                  <a:cubicBezTo>
                    <a:pt x="3744202" y="6784636"/>
                    <a:pt x="4087745" y="6088512"/>
                    <a:pt x="4178042" y="5258277"/>
                  </a:cubicBezTo>
                  <a:cubicBezTo>
                    <a:pt x="4127075" y="5008198"/>
                    <a:pt x="4219781" y="4924329"/>
                    <a:pt x="4178042" y="4621441"/>
                  </a:cubicBezTo>
                  <a:cubicBezTo>
                    <a:pt x="4136303" y="4318553"/>
                    <a:pt x="4236623" y="4173330"/>
                    <a:pt x="4178042" y="4037188"/>
                  </a:cubicBezTo>
                  <a:cubicBezTo>
                    <a:pt x="4119461" y="3901046"/>
                    <a:pt x="4205668" y="3767515"/>
                    <a:pt x="4178042" y="3558101"/>
                  </a:cubicBezTo>
                  <a:cubicBezTo>
                    <a:pt x="4150416" y="3348687"/>
                    <a:pt x="4183792" y="3152187"/>
                    <a:pt x="4178042" y="3026431"/>
                  </a:cubicBezTo>
                  <a:cubicBezTo>
                    <a:pt x="4172292" y="2900675"/>
                    <a:pt x="4191250" y="2804535"/>
                    <a:pt x="4178042" y="2599926"/>
                  </a:cubicBezTo>
                  <a:cubicBezTo>
                    <a:pt x="4164834" y="2395318"/>
                    <a:pt x="4228066" y="2293151"/>
                    <a:pt x="4178042" y="2068256"/>
                  </a:cubicBezTo>
                  <a:cubicBezTo>
                    <a:pt x="4128018" y="1843361"/>
                    <a:pt x="4247323" y="1699872"/>
                    <a:pt x="4178042" y="1484003"/>
                  </a:cubicBezTo>
                  <a:cubicBezTo>
                    <a:pt x="4108761" y="1268134"/>
                    <a:pt x="4201225" y="1261392"/>
                    <a:pt x="4178042" y="1057498"/>
                  </a:cubicBezTo>
                  <a:cubicBezTo>
                    <a:pt x="4154859" y="853605"/>
                    <a:pt x="4245713" y="487560"/>
                    <a:pt x="4178042" y="0"/>
                  </a:cubicBezTo>
                  <a:cubicBezTo>
                    <a:pt x="4076523" y="14054"/>
                    <a:pt x="4049963" y="-8837"/>
                    <a:pt x="3969975" y="0"/>
                  </a:cubicBezTo>
                  <a:cubicBezTo>
                    <a:pt x="3970672" y="142891"/>
                    <a:pt x="3926756" y="253936"/>
                    <a:pt x="3969975" y="426505"/>
                  </a:cubicBezTo>
                  <a:cubicBezTo>
                    <a:pt x="4013194" y="599074"/>
                    <a:pt x="3958074" y="715211"/>
                    <a:pt x="3969975" y="905592"/>
                  </a:cubicBezTo>
                  <a:cubicBezTo>
                    <a:pt x="3981876" y="1095973"/>
                    <a:pt x="3935579" y="1279878"/>
                    <a:pt x="3969975" y="1437262"/>
                  </a:cubicBezTo>
                  <a:cubicBezTo>
                    <a:pt x="4004371" y="1594646"/>
                    <a:pt x="3935711" y="1703554"/>
                    <a:pt x="3969975" y="1968933"/>
                  </a:cubicBezTo>
                  <a:cubicBezTo>
                    <a:pt x="4004239" y="2234312"/>
                    <a:pt x="3962246" y="2226228"/>
                    <a:pt x="3969975" y="2395437"/>
                  </a:cubicBezTo>
                  <a:cubicBezTo>
                    <a:pt x="3977704" y="2564646"/>
                    <a:pt x="3948306" y="2847315"/>
                    <a:pt x="3969975" y="3032273"/>
                  </a:cubicBezTo>
                  <a:cubicBezTo>
                    <a:pt x="3991644" y="3217231"/>
                    <a:pt x="3920183" y="3511171"/>
                    <a:pt x="3969975" y="3669109"/>
                  </a:cubicBezTo>
                  <a:cubicBezTo>
                    <a:pt x="4019767" y="3827047"/>
                    <a:pt x="3894107" y="4170338"/>
                    <a:pt x="3969975" y="4358527"/>
                  </a:cubicBezTo>
                  <a:cubicBezTo>
                    <a:pt x="4045843" y="4546716"/>
                    <a:pt x="3966035" y="5056414"/>
                    <a:pt x="3969975" y="5258277"/>
                  </a:cubicBezTo>
                  <a:close/>
                </a:path>
              </a:pathLst>
            </a:custGeom>
            <a:grpFill/>
            <a:ln>
              <a:solidFill>
                <a:srgbClr val="E0F6FD"/>
              </a:solidFill>
              <a:extLst>
                <a:ext uri="{C807C97D-BFC1-408E-A445-0C87EB9F89A2}">
                  <ask:lineSketchStyleProps xmlns="" xmlns:ask="http://schemas.microsoft.com/office/drawing/2018/sketchyshapes" sd="2873982421">
                    <a:custGeom>
                      <a:avLst/>
                      <a:gdLst>
                        <a:gd name="T0" fmla="*/ 764 w 804"/>
                        <a:gd name="T1" fmla="*/ 744 h 964"/>
                        <a:gd name="T2" fmla="*/ 584 w 804"/>
                        <a:gd name="T3" fmla="*/ 924 h 964"/>
                        <a:gd name="T4" fmla="*/ 0 w 804"/>
                        <a:gd name="T5" fmla="*/ 924 h 964"/>
                        <a:gd name="T6" fmla="*/ 0 w 804"/>
                        <a:gd name="T7" fmla="*/ 964 h 964"/>
                        <a:gd name="T8" fmla="*/ 584 w 804"/>
                        <a:gd name="T9" fmla="*/ 964 h 964"/>
                        <a:gd name="T10" fmla="*/ 804 w 804"/>
                        <a:gd name="T11" fmla="*/ 744 h 964"/>
                        <a:gd name="T12" fmla="*/ 804 w 804"/>
                        <a:gd name="T13" fmla="*/ 0 h 964"/>
                        <a:gd name="T14" fmla="*/ 764 w 804"/>
                        <a:gd name="T15" fmla="*/ 0 h 964"/>
                        <a:gd name="T16" fmla="*/ 764 w 804"/>
                        <a:gd name="T17" fmla="*/ 744 h 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64">
                          <a:moveTo>
                            <a:pt x="764" y="744"/>
                          </a:moveTo>
                          <a:cubicBezTo>
                            <a:pt x="764" y="843"/>
                            <a:pt x="683" y="924"/>
                            <a:pt x="584" y="924"/>
                          </a:cubicBezTo>
                          <a:cubicBezTo>
                            <a:pt x="0" y="924"/>
                            <a:pt x="0" y="924"/>
                            <a:pt x="0" y="924"/>
                          </a:cubicBezTo>
                          <a:cubicBezTo>
                            <a:pt x="0" y="964"/>
                            <a:pt x="0" y="964"/>
                            <a:pt x="0" y="964"/>
                          </a:cubicBezTo>
                          <a:cubicBezTo>
                            <a:pt x="584" y="964"/>
                            <a:pt x="584" y="964"/>
                            <a:pt x="584" y="964"/>
                          </a:cubicBezTo>
                          <a:cubicBezTo>
                            <a:pt x="705" y="964"/>
                            <a:pt x="804" y="865"/>
                            <a:pt x="804" y="744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764" y="0"/>
                            <a:pt x="764" y="0"/>
                            <a:pt x="764" y="0"/>
                          </a:cubicBezTo>
                          <a:lnTo>
                            <a:pt x="764" y="744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.">
              <a:extLst>
                <a:ext uri="{FF2B5EF4-FFF2-40B4-BE49-F238E27FC236}">
                  <a16:creationId xmlns="" xmlns:a16="http://schemas.microsoft.com/office/drawing/2014/main" id="{D8DF6902-7F0C-4914-9CF5-DF51091B628F}"/>
                </a:ext>
              </a:extLst>
            </p:cNvPr>
            <p:cNvSpPr/>
            <p:nvPr/>
          </p:nvSpPr>
          <p:spPr bwMode="auto">
            <a:xfrm>
              <a:off x="3071132" y="428178"/>
              <a:ext cx="4178042" cy="6739873"/>
            </a:xfrm>
            <a:custGeom>
              <a:avLst/>
              <a:gdLst>
                <a:gd name="connsiteX0" fmla="*/ 208066 w 4178042"/>
                <a:gd name="connsiteY0" fmla="*/ 1513101 h 6739874"/>
                <a:gd name="connsiteX1" fmla="*/ 1143112 w 4178042"/>
                <a:gd name="connsiteY1" fmla="*/ 274986 h 6739874"/>
                <a:gd name="connsiteX2" fmla="*/ 1648934 w 4178042"/>
                <a:gd name="connsiteY2" fmla="*/ 274986 h 6739874"/>
                <a:gd name="connsiteX3" fmla="*/ 2063707 w 4178042"/>
                <a:gd name="connsiteY3" fmla="*/ 274986 h 6739874"/>
                <a:gd name="connsiteX4" fmla="*/ 2478481 w 4178042"/>
                <a:gd name="connsiteY4" fmla="*/ 274986 h 6739874"/>
                <a:gd name="connsiteX5" fmla="*/ 3045001 w 4178042"/>
                <a:gd name="connsiteY5" fmla="*/ 274986 h 6739874"/>
                <a:gd name="connsiteX6" fmla="*/ 3581172 w 4178042"/>
                <a:gd name="connsiteY6" fmla="*/ 274986 h 6739874"/>
                <a:gd name="connsiteX7" fmla="*/ 4178042 w 4178042"/>
                <a:gd name="connsiteY7" fmla="*/ 274986 h 6739874"/>
                <a:gd name="connsiteX8" fmla="*/ 4178042 w 4178042"/>
                <a:gd name="connsiteY8" fmla="*/ 0 h 6739874"/>
                <a:gd name="connsiteX9" fmla="*/ 3702570 w 4178042"/>
                <a:gd name="connsiteY9" fmla="*/ 0 h 6739874"/>
                <a:gd name="connsiteX10" fmla="*/ 3166399 w 4178042"/>
                <a:gd name="connsiteY10" fmla="*/ 0 h 6739874"/>
                <a:gd name="connsiteX11" fmla="*/ 2721276 w 4178042"/>
                <a:gd name="connsiteY11" fmla="*/ 0 h 6739874"/>
                <a:gd name="connsiteX12" fmla="*/ 2215454 w 4178042"/>
                <a:gd name="connsiteY12" fmla="*/ 0 h 6739874"/>
                <a:gd name="connsiteX13" fmla="*/ 1800680 w 4178042"/>
                <a:gd name="connsiteY13" fmla="*/ 0 h 6739874"/>
                <a:gd name="connsiteX14" fmla="*/ 1143112 w 4178042"/>
                <a:gd name="connsiteY14" fmla="*/ 0 h 6739874"/>
                <a:gd name="connsiteX15" fmla="*/ 0 w 4178042"/>
                <a:gd name="connsiteY15" fmla="*/ 1513101 h 6739874"/>
                <a:gd name="connsiteX16" fmla="*/ 0 w 4178042"/>
                <a:gd name="connsiteY16" fmla="*/ 2041586 h 6739874"/>
                <a:gd name="connsiteX17" fmla="*/ 0 w 4178042"/>
                <a:gd name="connsiteY17" fmla="*/ 2674606 h 6739874"/>
                <a:gd name="connsiteX18" fmla="*/ 0 w 4178042"/>
                <a:gd name="connsiteY18" fmla="*/ 3255359 h 6739874"/>
                <a:gd name="connsiteX19" fmla="*/ 0 w 4178042"/>
                <a:gd name="connsiteY19" fmla="*/ 3836111 h 6739874"/>
                <a:gd name="connsiteX20" fmla="*/ 0 w 4178042"/>
                <a:gd name="connsiteY20" fmla="*/ 4260061 h 6739874"/>
                <a:gd name="connsiteX21" fmla="*/ 0 w 4178042"/>
                <a:gd name="connsiteY21" fmla="*/ 4684010 h 6739874"/>
                <a:gd name="connsiteX22" fmla="*/ 0 w 4178042"/>
                <a:gd name="connsiteY22" fmla="*/ 5160227 h 6739874"/>
                <a:gd name="connsiteX23" fmla="*/ 0 w 4178042"/>
                <a:gd name="connsiteY23" fmla="*/ 5793247 h 6739874"/>
                <a:gd name="connsiteX24" fmla="*/ 0 w 4178042"/>
                <a:gd name="connsiteY24" fmla="*/ 6739874 h 6739874"/>
                <a:gd name="connsiteX25" fmla="*/ 208066 w 4178042"/>
                <a:gd name="connsiteY25" fmla="*/ 6739874 h 6739874"/>
                <a:gd name="connsiteX26" fmla="*/ 208066 w 4178042"/>
                <a:gd name="connsiteY26" fmla="*/ 6106854 h 6739874"/>
                <a:gd name="connsiteX27" fmla="*/ 208066 w 4178042"/>
                <a:gd name="connsiteY27" fmla="*/ 5682904 h 6739874"/>
                <a:gd name="connsiteX28" fmla="*/ 208066 w 4178042"/>
                <a:gd name="connsiteY28" fmla="*/ 5206687 h 6739874"/>
                <a:gd name="connsiteX29" fmla="*/ 208066 w 4178042"/>
                <a:gd name="connsiteY29" fmla="*/ 4782738 h 6739874"/>
                <a:gd name="connsiteX30" fmla="*/ 208066 w 4178042"/>
                <a:gd name="connsiteY30" fmla="*/ 4306521 h 6739874"/>
                <a:gd name="connsiteX31" fmla="*/ 208066 w 4178042"/>
                <a:gd name="connsiteY31" fmla="*/ 3621233 h 6739874"/>
                <a:gd name="connsiteX32" fmla="*/ 208066 w 4178042"/>
                <a:gd name="connsiteY32" fmla="*/ 2935945 h 6739874"/>
                <a:gd name="connsiteX33" fmla="*/ 208066 w 4178042"/>
                <a:gd name="connsiteY33" fmla="*/ 2355192 h 6739874"/>
                <a:gd name="connsiteX34" fmla="*/ 208066 w 4178042"/>
                <a:gd name="connsiteY34" fmla="*/ 1513101 h 67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8042" h="6739874" fill="none" extrusionOk="0">
                  <a:moveTo>
                    <a:pt x="208066" y="1513101"/>
                  </a:moveTo>
                  <a:cubicBezTo>
                    <a:pt x="162332" y="888630"/>
                    <a:pt x="596782" y="364514"/>
                    <a:pt x="1143112" y="274986"/>
                  </a:cubicBezTo>
                  <a:cubicBezTo>
                    <a:pt x="1265003" y="262806"/>
                    <a:pt x="1523556" y="315887"/>
                    <a:pt x="1648934" y="274986"/>
                  </a:cubicBezTo>
                  <a:cubicBezTo>
                    <a:pt x="1774312" y="234085"/>
                    <a:pt x="1946174" y="276235"/>
                    <a:pt x="2063707" y="274986"/>
                  </a:cubicBezTo>
                  <a:cubicBezTo>
                    <a:pt x="2181240" y="273737"/>
                    <a:pt x="2315745" y="275555"/>
                    <a:pt x="2478481" y="274986"/>
                  </a:cubicBezTo>
                  <a:cubicBezTo>
                    <a:pt x="2641217" y="274417"/>
                    <a:pt x="2786148" y="324592"/>
                    <a:pt x="3045001" y="274986"/>
                  </a:cubicBezTo>
                  <a:cubicBezTo>
                    <a:pt x="3303854" y="225380"/>
                    <a:pt x="3326771" y="321706"/>
                    <a:pt x="3581172" y="274986"/>
                  </a:cubicBezTo>
                  <a:cubicBezTo>
                    <a:pt x="3835573" y="228266"/>
                    <a:pt x="4047748" y="283428"/>
                    <a:pt x="4178042" y="274986"/>
                  </a:cubicBezTo>
                  <a:cubicBezTo>
                    <a:pt x="4173697" y="142307"/>
                    <a:pt x="4194905" y="88004"/>
                    <a:pt x="4178042" y="0"/>
                  </a:cubicBezTo>
                  <a:cubicBezTo>
                    <a:pt x="4001814" y="35998"/>
                    <a:pt x="3808087" y="-2020"/>
                    <a:pt x="3702570" y="0"/>
                  </a:cubicBezTo>
                  <a:cubicBezTo>
                    <a:pt x="3597053" y="2020"/>
                    <a:pt x="3348460" y="-37876"/>
                    <a:pt x="3166399" y="0"/>
                  </a:cubicBezTo>
                  <a:cubicBezTo>
                    <a:pt x="2984338" y="37876"/>
                    <a:pt x="2902655" y="-27642"/>
                    <a:pt x="2721276" y="0"/>
                  </a:cubicBezTo>
                  <a:cubicBezTo>
                    <a:pt x="2539897" y="27642"/>
                    <a:pt x="2368805" y="-18058"/>
                    <a:pt x="2215454" y="0"/>
                  </a:cubicBezTo>
                  <a:cubicBezTo>
                    <a:pt x="2062103" y="18058"/>
                    <a:pt x="1922697" y="-41876"/>
                    <a:pt x="1800680" y="0"/>
                  </a:cubicBezTo>
                  <a:cubicBezTo>
                    <a:pt x="1678663" y="41876"/>
                    <a:pt x="1341075" y="-2173"/>
                    <a:pt x="1143112" y="0"/>
                  </a:cubicBezTo>
                  <a:cubicBezTo>
                    <a:pt x="542517" y="-13826"/>
                    <a:pt x="-49338" y="925480"/>
                    <a:pt x="0" y="1513101"/>
                  </a:cubicBezTo>
                  <a:cubicBezTo>
                    <a:pt x="7909" y="1711850"/>
                    <a:pt x="-53961" y="1837517"/>
                    <a:pt x="0" y="2041586"/>
                  </a:cubicBezTo>
                  <a:cubicBezTo>
                    <a:pt x="53961" y="2245656"/>
                    <a:pt x="-33170" y="2509424"/>
                    <a:pt x="0" y="2674606"/>
                  </a:cubicBezTo>
                  <a:cubicBezTo>
                    <a:pt x="33170" y="2839788"/>
                    <a:pt x="-163" y="2990130"/>
                    <a:pt x="0" y="3255359"/>
                  </a:cubicBezTo>
                  <a:cubicBezTo>
                    <a:pt x="163" y="3520588"/>
                    <a:pt x="-44863" y="3546868"/>
                    <a:pt x="0" y="3836111"/>
                  </a:cubicBezTo>
                  <a:cubicBezTo>
                    <a:pt x="44863" y="4125354"/>
                    <a:pt x="-45611" y="4052784"/>
                    <a:pt x="0" y="4260061"/>
                  </a:cubicBezTo>
                  <a:cubicBezTo>
                    <a:pt x="45611" y="4467338"/>
                    <a:pt x="-7232" y="4506150"/>
                    <a:pt x="0" y="4684010"/>
                  </a:cubicBezTo>
                  <a:cubicBezTo>
                    <a:pt x="7232" y="4861870"/>
                    <a:pt x="-40134" y="4991028"/>
                    <a:pt x="0" y="5160227"/>
                  </a:cubicBezTo>
                  <a:cubicBezTo>
                    <a:pt x="40134" y="5329426"/>
                    <a:pt x="-23794" y="5548839"/>
                    <a:pt x="0" y="5793247"/>
                  </a:cubicBezTo>
                  <a:cubicBezTo>
                    <a:pt x="23794" y="6037655"/>
                    <a:pt x="-111177" y="6316647"/>
                    <a:pt x="0" y="6739874"/>
                  </a:cubicBezTo>
                  <a:cubicBezTo>
                    <a:pt x="64685" y="6736097"/>
                    <a:pt x="164102" y="6751034"/>
                    <a:pt x="208066" y="6739874"/>
                  </a:cubicBezTo>
                  <a:cubicBezTo>
                    <a:pt x="197263" y="6569732"/>
                    <a:pt x="274013" y="6420075"/>
                    <a:pt x="208066" y="6106854"/>
                  </a:cubicBezTo>
                  <a:cubicBezTo>
                    <a:pt x="142119" y="5793633"/>
                    <a:pt x="254818" y="5839118"/>
                    <a:pt x="208066" y="5682904"/>
                  </a:cubicBezTo>
                  <a:cubicBezTo>
                    <a:pt x="161314" y="5526690"/>
                    <a:pt x="233436" y="5429357"/>
                    <a:pt x="208066" y="5206687"/>
                  </a:cubicBezTo>
                  <a:cubicBezTo>
                    <a:pt x="182696" y="4984017"/>
                    <a:pt x="218211" y="4975794"/>
                    <a:pt x="208066" y="4782738"/>
                  </a:cubicBezTo>
                  <a:cubicBezTo>
                    <a:pt x="197921" y="4589682"/>
                    <a:pt x="264027" y="4503901"/>
                    <a:pt x="208066" y="4306521"/>
                  </a:cubicBezTo>
                  <a:cubicBezTo>
                    <a:pt x="152105" y="4109141"/>
                    <a:pt x="269655" y="3807323"/>
                    <a:pt x="208066" y="3621233"/>
                  </a:cubicBezTo>
                  <a:cubicBezTo>
                    <a:pt x="146477" y="3435143"/>
                    <a:pt x="274327" y="3226621"/>
                    <a:pt x="208066" y="2935945"/>
                  </a:cubicBezTo>
                  <a:cubicBezTo>
                    <a:pt x="141805" y="2645269"/>
                    <a:pt x="248204" y="2569761"/>
                    <a:pt x="208066" y="2355192"/>
                  </a:cubicBezTo>
                  <a:cubicBezTo>
                    <a:pt x="167928" y="2140623"/>
                    <a:pt x="257964" y="1868256"/>
                    <a:pt x="208066" y="1513101"/>
                  </a:cubicBezTo>
                  <a:close/>
                </a:path>
                <a:path w="4178042" h="6739874" stroke="0" extrusionOk="0">
                  <a:moveTo>
                    <a:pt x="208066" y="1513101"/>
                  </a:moveTo>
                  <a:cubicBezTo>
                    <a:pt x="199437" y="841108"/>
                    <a:pt x="662749" y="202169"/>
                    <a:pt x="1143112" y="274986"/>
                  </a:cubicBezTo>
                  <a:cubicBezTo>
                    <a:pt x="1351096" y="252311"/>
                    <a:pt x="1400480" y="285723"/>
                    <a:pt x="1618584" y="274986"/>
                  </a:cubicBezTo>
                  <a:cubicBezTo>
                    <a:pt x="1836688" y="264249"/>
                    <a:pt x="1844102" y="290895"/>
                    <a:pt x="2063707" y="274986"/>
                  </a:cubicBezTo>
                  <a:cubicBezTo>
                    <a:pt x="2283312" y="259077"/>
                    <a:pt x="2430939" y="316677"/>
                    <a:pt x="2539180" y="274986"/>
                  </a:cubicBezTo>
                  <a:cubicBezTo>
                    <a:pt x="2647421" y="233295"/>
                    <a:pt x="2799675" y="289036"/>
                    <a:pt x="2984303" y="274986"/>
                  </a:cubicBezTo>
                  <a:cubicBezTo>
                    <a:pt x="3168931" y="260936"/>
                    <a:pt x="3298063" y="332391"/>
                    <a:pt x="3490125" y="274986"/>
                  </a:cubicBezTo>
                  <a:cubicBezTo>
                    <a:pt x="3682187" y="217581"/>
                    <a:pt x="3873481" y="353939"/>
                    <a:pt x="4178042" y="274986"/>
                  </a:cubicBezTo>
                  <a:cubicBezTo>
                    <a:pt x="4169418" y="192375"/>
                    <a:pt x="4209582" y="119591"/>
                    <a:pt x="4178042" y="0"/>
                  </a:cubicBezTo>
                  <a:cubicBezTo>
                    <a:pt x="4034693" y="4289"/>
                    <a:pt x="3857566" y="-25710"/>
                    <a:pt x="3702570" y="0"/>
                  </a:cubicBezTo>
                  <a:cubicBezTo>
                    <a:pt x="3547574" y="25710"/>
                    <a:pt x="3388161" y="-47631"/>
                    <a:pt x="3196748" y="0"/>
                  </a:cubicBezTo>
                  <a:cubicBezTo>
                    <a:pt x="3005335" y="47631"/>
                    <a:pt x="2851045" y="-29452"/>
                    <a:pt x="2690926" y="0"/>
                  </a:cubicBezTo>
                  <a:cubicBezTo>
                    <a:pt x="2530807" y="29452"/>
                    <a:pt x="2442813" y="-21319"/>
                    <a:pt x="2276153" y="0"/>
                  </a:cubicBezTo>
                  <a:cubicBezTo>
                    <a:pt x="2109493" y="21319"/>
                    <a:pt x="1993252" y="-16685"/>
                    <a:pt x="1800680" y="0"/>
                  </a:cubicBezTo>
                  <a:cubicBezTo>
                    <a:pt x="1608108" y="16685"/>
                    <a:pt x="1395815" y="-26646"/>
                    <a:pt x="1143112" y="0"/>
                  </a:cubicBezTo>
                  <a:cubicBezTo>
                    <a:pt x="500489" y="-10722"/>
                    <a:pt x="-82751" y="704609"/>
                    <a:pt x="0" y="1513101"/>
                  </a:cubicBezTo>
                  <a:cubicBezTo>
                    <a:pt x="9630" y="1751007"/>
                    <a:pt x="-5741" y="1874519"/>
                    <a:pt x="0" y="2093854"/>
                  </a:cubicBezTo>
                  <a:cubicBezTo>
                    <a:pt x="5741" y="2313189"/>
                    <a:pt x="-61673" y="2464925"/>
                    <a:pt x="0" y="2622338"/>
                  </a:cubicBezTo>
                  <a:cubicBezTo>
                    <a:pt x="61673" y="2779751"/>
                    <a:pt x="-37017" y="3153610"/>
                    <a:pt x="0" y="3307626"/>
                  </a:cubicBezTo>
                  <a:cubicBezTo>
                    <a:pt x="37017" y="3461642"/>
                    <a:pt x="-48042" y="3670243"/>
                    <a:pt x="0" y="3836111"/>
                  </a:cubicBezTo>
                  <a:cubicBezTo>
                    <a:pt x="48042" y="4001980"/>
                    <a:pt x="-36850" y="4148359"/>
                    <a:pt x="0" y="4260061"/>
                  </a:cubicBezTo>
                  <a:cubicBezTo>
                    <a:pt x="36850" y="4371763"/>
                    <a:pt x="-22909" y="4639857"/>
                    <a:pt x="0" y="4788545"/>
                  </a:cubicBezTo>
                  <a:cubicBezTo>
                    <a:pt x="22909" y="4937233"/>
                    <a:pt x="-45682" y="5109749"/>
                    <a:pt x="0" y="5421566"/>
                  </a:cubicBezTo>
                  <a:cubicBezTo>
                    <a:pt x="45682" y="5733383"/>
                    <a:pt x="-5011" y="5886881"/>
                    <a:pt x="0" y="6054586"/>
                  </a:cubicBezTo>
                  <a:cubicBezTo>
                    <a:pt x="5011" y="6222291"/>
                    <a:pt x="-77820" y="6426787"/>
                    <a:pt x="0" y="6739874"/>
                  </a:cubicBezTo>
                  <a:cubicBezTo>
                    <a:pt x="68164" y="6723487"/>
                    <a:pt x="114815" y="6751935"/>
                    <a:pt x="208066" y="6739874"/>
                  </a:cubicBezTo>
                  <a:cubicBezTo>
                    <a:pt x="169061" y="6523564"/>
                    <a:pt x="259745" y="6275396"/>
                    <a:pt x="208066" y="6159121"/>
                  </a:cubicBezTo>
                  <a:cubicBezTo>
                    <a:pt x="156387" y="6042846"/>
                    <a:pt x="230644" y="5614332"/>
                    <a:pt x="208066" y="5473833"/>
                  </a:cubicBezTo>
                  <a:cubicBezTo>
                    <a:pt x="185488" y="5333334"/>
                    <a:pt x="240419" y="5087209"/>
                    <a:pt x="208066" y="4840813"/>
                  </a:cubicBezTo>
                  <a:cubicBezTo>
                    <a:pt x="175713" y="4594417"/>
                    <a:pt x="215379" y="4449761"/>
                    <a:pt x="208066" y="4207793"/>
                  </a:cubicBezTo>
                  <a:cubicBezTo>
                    <a:pt x="200753" y="3965825"/>
                    <a:pt x="210990" y="3894002"/>
                    <a:pt x="208066" y="3627040"/>
                  </a:cubicBezTo>
                  <a:cubicBezTo>
                    <a:pt x="205142" y="3360078"/>
                    <a:pt x="231793" y="3179415"/>
                    <a:pt x="208066" y="2941752"/>
                  </a:cubicBezTo>
                  <a:cubicBezTo>
                    <a:pt x="184339" y="2704089"/>
                    <a:pt x="228052" y="2639888"/>
                    <a:pt x="208066" y="2465535"/>
                  </a:cubicBezTo>
                  <a:cubicBezTo>
                    <a:pt x="188080" y="2291182"/>
                    <a:pt x="314576" y="1939345"/>
                    <a:pt x="208066" y="1513101"/>
                  </a:cubicBezTo>
                  <a:close/>
                </a:path>
              </a:pathLst>
            </a:custGeom>
            <a:grpFill/>
            <a:ln>
              <a:solidFill>
                <a:srgbClr val="B8EFFB"/>
              </a:solidFill>
              <a:extLst>
                <a:ext uri="{C807C97D-BFC1-408E-A445-0C87EB9F89A2}">
                  <ask:lineSketchStyleProps xmlns="" xmlns:ask="http://schemas.microsoft.com/office/drawing/2018/sketchyshapes" sd="2680000782">
                    <a:custGeom>
                      <a:avLst/>
                      <a:gdLst>
                        <a:gd name="T0" fmla="*/ 40 w 804"/>
                        <a:gd name="T1" fmla="*/ 220 h 980"/>
                        <a:gd name="T2" fmla="*/ 220 w 804"/>
                        <a:gd name="T3" fmla="*/ 40 h 980"/>
                        <a:gd name="T4" fmla="*/ 804 w 804"/>
                        <a:gd name="T5" fmla="*/ 40 h 980"/>
                        <a:gd name="T6" fmla="*/ 804 w 804"/>
                        <a:gd name="T7" fmla="*/ 0 h 980"/>
                        <a:gd name="T8" fmla="*/ 220 w 804"/>
                        <a:gd name="T9" fmla="*/ 0 h 980"/>
                        <a:gd name="T10" fmla="*/ 0 w 804"/>
                        <a:gd name="T11" fmla="*/ 220 h 980"/>
                        <a:gd name="T12" fmla="*/ 0 w 804"/>
                        <a:gd name="T13" fmla="*/ 980 h 980"/>
                        <a:gd name="T14" fmla="*/ 40 w 804"/>
                        <a:gd name="T15" fmla="*/ 980 h 980"/>
                        <a:gd name="T16" fmla="*/ 40 w 804"/>
                        <a:gd name="T17" fmla="*/ 220 h 9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04" h="980">
                          <a:moveTo>
                            <a:pt x="40" y="220"/>
                          </a:moveTo>
                          <a:cubicBezTo>
                            <a:pt x="40" y="121"/>
                            <a:pt x="121" y="40"/>
                            <a:pt x="220" y="40"/>
                          </a:cubicBezTo>
                          <a:cubicBezTo>
                            <a:pt x="804" y="40"/>
                            <a:pt x="804" y="40"/>
                            <a:pt x="804" y="40"/>
                          </a:cubicBezTo>
                          <a:cubicBezTo>
                            <a:pt x="804" y="0"/>
                            <a:pt x="804" y="0"/>
                            <a:pt x="804" y="0"/>
                          </a:cubicBezTo>
                          <a:cubicBezTo>
                            <a:pt x="220" y="0"/>
                            <a:pt x="220" y="0"/>
                            <a:pt x="220" y="0"/>
                          </a:cubicBezTo>
                          <a:cubicBezTo>
                            <a:pt x="99" y="0"/>
                            <a:pt x="0" y="99"/>
                            <a:pt x="0" y="220"/>
                          </a:cubicBezTo>
                          <a:cubicBezTo>
                            <a:pt x="0" y="980"/>
                            <a:pt x="0" y="980"/>
                            <a:pt x="0" y="980"/>
                          </a:cubicBezTo>
                          <a:cubicBezTo>
                            <a:pt x="40" y="980"/>
                            <a:pt x="40" y="980"/>
                            <a:pt x="40" y="980"/>
                          </a:cubicBezTo>
                          <a:lnTo>
                            <a:pt x="40" y="220"/>
                          </a:ln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.">
              <a:extLst>
                <a:ext uri="{FF2B5EF4-FFF2-40B4-BE49-F238E27FC236}">
                  <a16:creationId xmlns="" xmlns:a16="http://schemas.microsoft.com/office/drawing/2014/main" id="{94EFD540-45B1-49ED-B198-242F71B96965}"/>
                </a:ext>
              </a:extLst>
            </p:cNvPr>
            <p:cNvSpPr txBox="1"/>
            <p:nvPr/>
          </p:nvSpPr>
          <p:spPr>
            <a:xfrm flipH="1" flipV="1">
              <a:off x="7541052" y="288849"/>
              <a:ext cx="684269" cy="555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“</a:t>
              </a:r>
            </a:p>
          </p:txBody>
        </p:sp>
        <p:sp>
          <p:nvSpPr>
            <p:cNvPr id="23" name=".">
              <a:extLst>
                <a:ext uri="{FF2B5EF4-FFF2-40B4-BE49-F238E27FC236}">
                  <a16:creationId xmlns="" xmlns:a16="http://schemas.microsoft.com/office/drawing/2014/main" id="{53DD55BA-A0AC-4FDE-B1EB-07CCECE0EC19}"/>
                </a:ext>
              </a:extLst>
            </p:cNvPr>
            <p:cNvSpPr txBox="1"/>
            <p:nvPr/>
          </p:nvSpPr>
          <p:spPr>
            <a:xfrm>
              <a:off x="3242455" y="7448956"/>
              <a:ext cx="684270" cy="55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numCol="1">
              <a:prstTxWarp prst="textPlain">
                <a:avLst/>
              </a:prstTxWarp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6F1F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“</a:t>
              </a:r>
            </a:p>
          </p:txBody>
        </p:sp>
      </p:grpSp>
      <p:sp>
        <p:nvSpPr>
          <p:cNvPr id="24" name="矩形 39">
            <a:extLst>
              <a:ext uri="{FF2B5EF4-FFF2-40B4-BE49-F238E27FC236}">
                <a16:creationId xmlns="" xmlns:a16="http://schemas.microsoft.com/office/drawing/2014/main" id="{9F29B868-4960-4077-91FE-CD481F81C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305" y="2485561"/>
            <a:ext cx="3108954" cy="11339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ai?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love-hand-drawn-couple-of-hearts_35687">
            <a:extLst>
              <a:ext uri="{FF2B5EF4-FFF2-40B4-BE49-F238E27FC236}">
                <a16:creationId xmlns="" xmlns:a16="http://schemas.microsoft.com/office/drawing/2014/main" id="{DB1F3CCA-0A8D-49C0-8D01-68054A8ECD86}"/>
              </a:ext>
            </a:extLst>
          </p:cNvPr>
          <p:cNvSpPr>
            <a:spLocks noChangeAspect="1"/>
          </p:cNvSpPr>
          <p:nvPr/>
        </p:nvSpPr>
        <p:spPr bwMode="auto">
          <a:xfrm>
            <a:off x="8225578" y="2704526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F018E8D-C35E-4301-B562-047A99D3BE68}"/>
              </a:ext>
            </a:extLst>
          </p:cNvPr>
          <p:cNvSpPr txBox="1"/>
          <p:nvPr/>
        </p:nvSpPr>
        <p:spPr>
          <a:xfrm>
            <a:off x="8099956" y="3788830"/>
            <a:ext cx="3550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ấy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love-hand-drawn-couple-of-hearts_35687">
            <a:extLst>
              <a:ext uri="{FF2B5EF4-FFF2-40B4-BE49-F238E27FC236}">
                <a16:creationId xmlns="" xmlns:a16="http://schemas.microsoft.com/office/drawing/2014/main" id="{2F93DDFE-4766-4B21-8221-E081B8404A79}"/>
              </a:ext>
            </a:extLst>
          </p:cNvPr>
          <p:cNvSpPr>
            <a:spLocks noChangeAspect="1"/>
          </p:cNvSpPr>
          <p:nvPr/>
        </p:nvSpPr>
        <p:spPr bwMode="auto">
          <a:xfrm>
            <a:off x="8306261" y="3911284"/>
            <a:ext cx="326029" cy="279805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34775D0-D9F5-4F13-AE9E-F9FFAEA62F8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781" y="502025"/>
            <a:ext cx="6884172" cy="6033246"/>
          </a:xfrm>
          <a:prstGeom prst="rect">
            <a:avLst/>
          </a:prstGeom>
        </p:spPr>
      </p:pic>
      <p:sp>
        <p:nvSpPr>
          <p:cNvPr id="33" name="love-hand-drawn-couple-of-hearts_35687">
            <a:extLst>
              <a:ext uri="{FF2B5EF4-FFF2-40B4-BE49-F238E27FC236}">
                <a16:creationId xmlns="" xmlns:a16="http://schemas.microsoft.com/office/drawing/2014/main" id="{1A85A475-FFF2-46B3-8096-C91343DCEBE2}"/>
              </a:ext>
            </a:extLst>
          </p:cNvPr>
          <p:cNvSpPr>
            <a:spLocks noChangeAspect="1"/>
          </p:cNvSpPr>
          <p:nvPr/>
        </p:nvSpPr>
        <p:spPr bwMode="auto">
          <a:xfrm>
            <a:off x="8334448" y="5195808"/>
            <a:ext cx="326029" cy="338966"/>
          </a:xfrm>
          <a:custGeom>
            <a:avLst/>
            <a:gdLst>
              <a:gd name="connsiteX0" fmla="*/ 241535 w 608777"/>
              <a:gd name="connsiteY0" fmla="*/ 178148 h 522466"/>
              <a:gd name="connsiteX1" fmla="*/ 297366 w 608777"/>
              <a:gd name="connsiteY1" fmla="*/ 228840 h 522466"/>
              <a:gd name="connsiteX2" fmla="*/ 365433 w 608777"/>
              <a:gd name="connsiteY2" fmla="*/ 198864 h 522466"/>
              <a:gd name="connsiteX3" fmla="*/ 427763 w 608777"/>
              <a:gd name="connsiteY3" fmla="*/ 266739 h 522466"/>
              <a:gd name="connsiteX4" fmla="*/ 387707 w 608777"/>
              <a:gd name="connsiteY4" fmla="*/ 346165 h 522466"/>
              <a:gd name="connsiteX5" fmla="*/ 272797 w 608777"/>
              <a:gd name="connsiteY5" fmla="*/ 410986 h 522466"/>
              <a:gd name="connsiteX6" fmla="*/ 262089 w 608777"/>
              <a:gd name="connsiteY6" fmla="*/ 406881 h 522466"/>
              <a:gd name="connsiteX7" fmla="*/ 174711 w 608777"/>
              <a:gd name="connsiteY7" fmla="*/ 311321 h 522466"/>
              <a:gd name="connsiteX8" fmla="*/ 161232 w 608777"/>
              <a:gd name="connsiteY8" fmla="*/ 223494 h 522466"/>
              <a:gd name="connsiteX9" fmla="*/ 241535 w 608777"/>
              <a:gd name="connsiteY9" fmla="*/ 178148 h 522466"/>
              <a:gd name="connsiteX10" fmla="*/ 173783 w 608777"/>
              <a:gd name="connsiteY10" fmla="*/ 51731 h 522466"/>
              <a:gd name="connsiteX11" fmla="*/ 52671 w 608777"/>
              <a:gd name="connsiteY11" fmla="*/ 156052 h 522466"/>
              <a:gd name="connsiteX12" fmla="*/ 118437 w 608777"/>
              <a:gd name="connsiteY12" fmla="*/ 310769 h 522466"/>
              <a:gd name="connsiteX13" fmla="*/ 264020 w 608777"/>
              <a:gd name="connsiteY13" fmla="*/ 464340 h 522466"/>
              <a:gd name="connsiteX14" fmla="*/ 446786 w 608777"/>
              <a:gd name="connsiteY14" fmla="*/ 364887 h 522466"/>
              <a:gd name="connsiteX15" fmla="*/ 557288 w 608777"/>
              <a:gd name="connsiteY15" fmla="*/ 238136 h 522466"/>
              <a:gd name="connsiteX16" fmla="*/ 464184 w 608777"/>
              <a:gd name="connsiteY16" fmla="*/ 98881 h 522466"/>
              <a:gd name="connsiteX17" fmla="*/ 446022 w 608777"/>
              <a:gd name="connsiteY17" fmla="*/ 97258 h 522466"/>
              <a:gd name="connsiteX18" fmla="*/ 333895 w 608777"/>
              <a:gd name="connsiteY18" fmla="*/ 167888 h 522466"/>
              <a:gd name="connsiteX19" fmla="*/ 312292 w 608777"/>
              <a:gd name="connsiteY19" fmla="*/ 179341 h 522466"/>
              <a:gd name="connsiteX20" fmla="*/ 290593 w 608777"/>
              <a:gd name="connsiteY20" fmla="*/ 169224 h 522466"/>
              <a:gd name="connsiteX21" fmla="*/ 285145 w 608777"/>
              <a:gd name="connsiteY21" fmla="*/ 152903 h 522466"/>
              <a:gd name="connsiteX22" fmla="*/ 184394 w 608777"/>
              <a:gd name="connsiteY22" fmla="*/ 52399 h 522466"/>
              <a:gd name="connsiteX23" fmla="*/ 173783 w 608777"/>
              <a:gd name="connsiteY23" fmla="*/ 51731 h 522466"/>
              <a:gd name="connsiteX24" fmla="*/ 175600 w 608777"/>
              <a:gd name="connsiteY24" fmla="*/ 0 h 522466"/>
              <a:gd name="connsiteX25" fmla="*/ 199975 w 608777"/>
              <a:gd name="connsiteY25" fmla="*/ 2290 h 522466"/>
              <a:gd name="connsiteX26" fmla="*/ 320704 w 608777"/>
              <a:gd name="connsiteY26" fmla="*/ 102889 h 522466"/>
              <a:gd name="connsiteX27" fmla="*/ 446022 w 608777"/>
              <a:gd name="connsiteY27" fmla="*/ 45241 h 522466"/>
              <a:gd name="connsiteX28" fmla="*/ 464853 w 608777"/>
              <a:gd name="connsiteY28" fmla="*/ 46481 h 522466"/>
              <a:gd name="connsiteX29" fmla="*/ 606898 w 608777"/>
              <a:gd name="connsiteY29" fmla="*/ 200244 h 522466"/>
              <a:gd name="connsiteX30" fmla="*/ 517236 w 608777"/>
              <a:gd name="connsiteY30" fmla="*/ 379776 h 522466"/>
              <a:gd name="connsiteX31" fmla="*/ 291549 w 608777"/>
              <a:gd name="connsiteY31" fmla="*/ 508722 h 522466"/>
              <a:gd name="connsiteX32" fmla="*/ 269564 w 608777"/>
              <a:gd name="connsiteY32" fmla="*/ 519603 h 522466"/>
              <a:gd name="connsiteX33" fmla="*/ 257615 w 608777"/>
              <a:gd name="connsiteY33" fmla="*/ 522466 h 522466"/>
              <a:gd name="connsiteX34" fmla="*/ 233909 w 608777"/>
              <a:gd name="connsiteY34" fmla="*/ 507672 h 522466"/>
              <a:gd name="connsiteX35" fmla="*/ 221482 w 608777"/>
              <a:gd name="connsiteY35" fmla="*/ 495455 h 522466"/>
              <a:gd name="connsiteX36" fmla="*/ 46840 w 608777"/>
              <a:gd name="connsiteY36" fmla="*/ 303038 h 522466"/>
              <a:gd name="connsiteX37" fmla="*/ 17303 w 608777"/>
              <a:gd name="connsiteY37" fmla="*/ 104607 h 522466"/>
              <a:gd name="connsiteX38" fmla="*/ 175600 w 608777"/>
              <a:gd name="connsiteY38" fmla="*/ 0 h 52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777" h="522466">
                <a:moveTo>
                  <a:pt x="241535" y="178148"/>
                </a:moveTo>
                <a:cubicBezTo>
                  <a:pt x="268781" y="183399"/>
                  <a:pt x="287136" y="204496"/>
                  <a:pt x="297366" y="228840"/>
                </a:cubicBezTo>
                <a:cubicBezTo>
                  <a:pt x="314669" y="209269"/>
                  <a:pt x="338282" y="195427"/>
                  <a:pt x="365433" y="198864"/>
                </a:cubicBezTo>
                <a:cubicBezTo>
                  <a:pt x="397841" y="202873"/>
                  <a:pt x="423175" y="235808"/>
                  <a:pt x="427763" y="266739"/>
                </a:cubicBezTo>
                <a:cubicBezTo>
                  <a:pt x="432830" y="300820"/>
                  <a:pt x="414188" y="326500"/>
                  <a:pt x="387707" y="346165"/>
                </a:cubicBezTo>
                <a:cubicBezTo>
                  <a:pt x="352240" y="372418"/>
                  <a:pt x="312088" y="391415"/>
                  <a:pt x="272797" y="410986"/>
                </a:cubicBezTo>
                <a:cubicBezTo>
                  <a:pt x="268017" y="413372"/>
                  <a:pt x="263715" y="410604"/>
                  <a:pt x="262089" y="406881"/>
                </a:cubicBezTo>
                <a:cubicBezTo>
                  <a:pt x="231306" y="376714"/>
                  <a:pt x="199758" y="346643"/>
                  <a:pt x="174711" y="311321"/>
                </a:cubicBezTo>
                <a:cubicBezTo>
                  <a:pt x="155591" y="284495"/>
                  <a:pt x="145840" y="254329"/>
                  <a:pt x="161232" y="223494"/>
                </a:cubicBezTo>
                <a:cubicBezTo>
                  <a:pt x="175189" y="195427"/>
                  <a:pt x="209414" y="172038"/>
                  <a:pt x="241535" y="178148"/>
                </a:cubicBezTo>
                <a:close/>
                <a:moveTo>
                  <a:pt x="173783" y="51731"/>
                </a:moveTo>
                <a:cubicBezTo>
                  <a:pt x="118819" y="51731"/>
                  <a:pt x="66819" y="105657"/>
                  <a:pt x="52671" y="156052"/>
                </a:cubicBezTo>
                <a:cubicBezTo>
                  <a:pt x="37090" y="211793"/>
                  <a:pt x="86032" y="271350"/>
                  <a:pt x="118437" y="310769"/>
                </a:cubicBezTo>
                <a:cubicBezTo>
                  <a:pt x="163269" y="365268"/>
                  <a:pt x="214409" y="415663"/>
                  <a:pt x="264020" y="464340"/>
                </a:cubicBezTo>
                <a:cubicBezTo>
                  <a:pt x="325197" y="433893"/>
                  <a:pt x="388190" y="402301"/>
                  <a:pt x="446786" y="364887"/>
                </a:cubicBezTo>
                <a:cubicBezTo>
                  <a:pt x="489802" y="337494"/>
                  <a:pt x="554802" y="295975"/>
                  <a:pt x="557288" y="238136"/>
                </a:cubicBezTo>
                <a:cubicBezTo>
                  <a:pt x="559677" y="181059"/>
                  <a:pt x="520486" y="109380"/>
                  <a:pt x="464184" y="98881"/>
                </a:cubicBezTo>
                <a:cubicBezTo>
                  <a:pt x="458161" y="97831"/>
                  <a:pt x="452044" y="97258"/>
                  <a:pt x="446022" y="97258"/>
                </a:cubicBezTo>
                <a:cubicBezTo>
                  <a:pt x="388764" y="97258"/>
                  <a:pt x="348521" y="146603"/>
                  <a:pt x="333895" y="167888"/>
                </a:cubicBezTo>
                <a:cubicBezTo>
                  <a:pt x="328829" y="175142"/>
                  <a:pt x="320991" y="179341"/>
                  <a:pt x="312292" y="179341"/>
                </a:cubicBezTo>
                <a:cubicBezTo>
                  <a:pt x="303880" y="179341"/>
                  <a:pt x="295755" y="175524"/>
                  <a:pt x="290593" y="169224"/>
                </a:cubicBezTo>
                <a:cubicBezTo>
                  <a:pt x="286579" y="164452"/>
                  <a:pt x="284763" y="158725"/>
                  <a:pt x="285145" y="152903"/>
                </a:cubicBezTo>
                <a:cubicBezTo>
                  <a:pt x="275682" y="123792"/>
                  <a:pt x="247961" y="60703"/>
                  <a:pt x="184394" y="52399"/>
                </a:cubicBezTo>
                <a:cubicBezTo>
                  <a:pt x="180857" y="51922"/>
                  <a:pt x="177320" y="51731"/>
                  <a:pt x="173783" y="51731"/>
                </a:cubicBezTo>
                <a:close/>
                <a:moveTo>
                  <a:pt x="175600" y="0"/>
                </a:moveTo>
                <a:cubicBezTo>
                  <a:pt x="183820" y="0"/>
                  <a:pt x="192041" y="763"/>
                  <a:pt x="199975" y="2290"/>
                </a:cubicBezTo>
                <a:cubicBezTo>
                  <a:pt x="251115" y="12121"/>
                  <a:pt x="293557" y="47627"/>
                  <a:pt x="320704" y="102889"/>
                </a:cubicBezTo>
                <a:cubicBezTo>
                  <a:pt x="348999" y="74447"/>
                  <a:pt x="391249" y="45241"/>
                  <a:pt x="446022" y="45241"/>
                </a:cubicBezTo>
                <a:cubicBezTo>
                  <a:pt x="452235" y="45241"/>
                  <a:pt x="458639" y="45622"/>
                  <a:pt x="464853" y="46481"/>
                </a:cubicBezTo>
                <a:cubicBezTo>
                  <a:pt x="540846" y="56026"/>
                  <a:pt x="596766" y="132191"/>
                  <a:pt x="606898" y="200244"/>
                </a:cubicBezTo>
                <a:cubicBezTo>
                  <a:pt x="616935" y="267819"/>
                  <a:pt x="586729" y="328236"/>
                  <a:pt x="517236" y="379776"/>
                </a:cubicBezTo>
                <a:cubicBezTo>
                  <a:pt x="447169" y="431603"/>
                  <a:pt x="368021" y="470830"/>
                  <a:pt x="291549" y="508722"/>
                </a:cubicBezTo>
                <a:lnTo>
                  <a:pt x="269564" y="519603"/>
                </a:lnTo>
                <a:cubicBezTo>
                  <a:pt x="265740" y="521512"/>
                  <a:pt x="261726" y="522466"/>
                  <a:pt x="257615" y="522466"/>
                </a:cubicBezTo>
                <a:cubicBezTo>
                  <a:pt x="247770" y="522466"/>
                  <a:pt x="238689" y="516740"/>
                  <a:pt x="233909" y="507672"/>
                </a:cubicBezTo>
                <a:lnTo>
                  <a:pt x="221482" y="495455"/>
                </a:lnTo>
                <a:cubicBezTo>
                  <a:pt x="160497" y="435802"/>
                  <a:pt x="97407" y="374049"/>
                  <a:pt x="46840" y="303038"/>
                </a:cubicBezTo>
                <a:cubicBezTo>
                  <a:pt x="-3248" y="232600"/>
                  <a:pt x="-13285" y="165788"/>
                  <a:pt x="17303" y="104607"/>
                </a:cubicBezTo>
                <a:cubicBezTo>
                  <a:pt x="47510" y="44000"/>
                  <a:pt x="114135" y="0"/>
                  <a:pt x="175600" y="0"/>
                </a:cubicBezTo>
                <a:close/>
              </a:path>
            </a:pathLst>
          </a:custGeom>
          <a:solidFill>
            <a:srgbClr val="8BD4E3"/>
          </a:solidFill>
          <a:ln>
            <a:noFill/>
          </a:ln>
        </p:spPr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46FC384-EC1E-4A9A-8E31-B21135E89AF2}"/>
              </a:ext>
            </a:extLst>
          </p:cNvPr>
          <p:cNvSpPr txBox="1"/>
          <p:nvPr/>
        </p:nvSpPr>
        <p:spPr>
          <a:xfrm>
            <a:off x="8172882" y="5174988"/>
            <a:ext cx="35506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khuyên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chúng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ta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2400" b="0" i="0" u="none" strike="noStrike" kern="1200" cap="none" spc="0" normalizeH="0" baseline="0" noProof="0" dirty="0">
                <a:ln w="412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1290F14-3B15-4591-9329-922381756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-55717"/>
            <a:ext cx="2985247" cy="2513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37213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7" grpId="0"/>
      <p:bldP spid="30" grpId="0"/>
      <p:bldP spid="34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4775D0-D9F5-4F13-AE9E-F9FFAEA62F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710528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12137" y="1003774"/>
            <a:ext cx="48855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6"/>
                </a:solidFill>
              </a:rPr>
              <a:t>- </a:t>
            </a:r>
            <a:r>
              <a:rPr lang="vi-VN" sz="2800" dirty="0">
                <a:solidFill>
                  <a:schemeClr val="accent6"/>
                </a:solidFill>
              </a:rPr>
              <a:t>Bài hát thể hiện rõ những tình cảm của </a:t>
            </a:r>
            <a:r>
              <a:rPr lang="en-US" sz="2800" dirty="0" err="1" smtClean="0">
                <a:solidFill>
                  <a:schemeClr val="accent6"/>
                </a:solidFill>
              </a:rPr>
              <a:t>các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</a:rPr>
              <a:t>em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</a:rPr>
              <a:t>học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</a:rPr>
              <a:t>sinh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vi-VN" sz="2800" dirty="0" smtClean="0">
                <a:solidFill>
                  <a:schemeClr val="accent6"/>
                </a:solidFill>
              </a:rPr>
              <a:t>dành </a:t>
            </a:r>
            <a:r>
              <a:rPr lang="vi-VN" sz="2800" dirty="0">
                <a:solidFill>
                  <a:schemeClr val="accent6"/>
                </a:solidFill>
              </a:rPr>
              <a:t>tặng cho </a:t>
            </a:r>
            <a:r>
              <a:rPr lang="en-US" sz="2800" dirty="0" err="1" smtClean="0">
                <a:solidFill>
                  <a:schemeClr val="accent6"/>
                </a:solidFill>
              </a:rPr>
              <a:t>thầy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</a:rPr>
              <a:t>cô</a:t>
            </a:r>
            <a:r>
              <a:rPr lang="en-US" sz="2800" smtClean="0">
                <a:solidFill>
                  <a:schemeClr val="accent6"/>
                </a:solidFill>
              </a:rPr>
              <a:t> ,</a:t>
            </a:r>
            <a:r>
              <a:rPr lang="vi-VN" sz="2800" smtClean="0">
                <a:solidFill>
                  <a:schemeClr val="accent6"/>
                </a:solidFill>
              </a:rPr>
              <a:t>cùng </a:t>
            </a:r>
            <a:r>
              <a:rPr lang="vi-VN" sz="2800" dirty="0">
                <a:solidFill>
                  <a:schemeClr val="accent6"/>
                </a:solidFill>
              </a:rPr>
              <a:t>với sự hi sinh vất vả của thầy cô để ươm mầm tương </a:t>
            </a:r>
            <a:r>
              <a:rPr lang="vi-VN" sz="2800" dirty="0" smtClean="0">
                <a:solidFill>
                  <a:schemeClr val="accent6"/>
                </a:solidFill>
              </a:rPr>
              <a:t>lai</a:t>
            </a:r>
            <a:r>
              <a:rPr lang="en-US" sz="2800" dirty="0" smtClean="0">
                <a:solidFill>
                  <a:schemeClr val="accent6"/>
                </a:solidFill>
              </a:rPr>
              <a:t>.</a:t>
            </a:r>
            <a:r>
              <a:rPr lang="vi-VN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smtClean="0">
                <a:solidFill>
                  <a:schemeClr val="accent6"/>
                </a:solidFill>
              </a:rPr>
              <a:t>B</a:t>
            </a:r>
            <a:r>
              <a:rPr lang="vi-VN" sz="2800" dirty="0" smtClean="0">
                <a:solidFill>
                  <a:schemeClr val="accent6"/>
                </a:solidFill>
              </a:rPr>
              <a:t>ài </a:t>
            </a:r>
            <a:r>
              <a:rPr lang="vi-VN" sz="2800" dirty="0">
                <a:solidFill>
                  <a:schemeClr val="accent6"/>
                </a:solidFill>
              </a:rPr>
              <a:t>hát là món quà tinh thần to lớn nhất dành tặng cho thầy cô giáo mến yêu.</a:t>
            </a:r>
          </a:p>
          <a:p>
            <a:pPr algn="just"/>
            <a:r>
              <a:rPr lang="en-US" sz="2800" dirty="0">
                <a:solidFill>
                  <a:schemeClr val="accent6"/>
                </a:solidFill>
              </a:rPr>
              <a:t>-</a:t>
            </a:r>
            <a:r>
              <a:rPr lang="vi-VN" sz="2800" dirty="0">
                <a:solidFill>
                  <a:schemeClr val="accent6"/>
                </a:solidFill>
              </a:rPr>
              <a:t> Bài hát khuyên chúng ta biết kính trọng và yêu </a:t>
            </a:r>
            <a:r>
              <a:rPr lang="vi-VN" sz="2800" dirty="0" smtClean="0">
                <a:solidFill>
                  <a:schemeClr val="accent6"/>
                </a:solidFill>
              </a:rPr>
              <a:t>qu</a:t>
            </a:r>
            <a:r>
              <a:rPr lang="en-US" sz="2800" dirty="0" smtClean="0">
                <a:solidFill>
                  <a:schemeClr val="accent6"/>
                </a:solidFill>
              </a:rPr>
              <a:t>ý</a:t>
            </a:r>
            <a:r>
              <a:rPr lang="vi-VN" sz="2800" dirty="0" smtClean="0">
                <a:solidFill>
                  <a:schemeClr val="accent6"/>
                </a:solidFill>
              </a:rPr>
              <a:t> </a:t>
            </a:r>
            <a:r>
              <a:rPr lang="vi-VN" sz="2800" dirty="0">
                <a:solidFill>
                  <a:schemeClr val="accent6"/>
                </a:solidFill>
              </a:rPr>
              <a:t>thầy cô giáo của mình.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2137" y="357443"/>
            <a:ext cx="1712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luận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91442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5363" x="3695700" y="6318250"/>
          <p14:tracePt t="5527" x="1749425" y="6807200"/>
          <p14:tracePt t="5534" x="1657350" y="6799263"/>
          <p14:tracePt t="5541" x="1538288" y="6764338"/>
          <p14:tracePt t="5547" x="1452563" y="6756400"/>
          <p14:tracePt t="5554" x="1358900" y="6738938"/>
          <p14:tracePt t="5562" x="1333500" y="6738938"/>
          <p14:tracePt t="5570" x="1308100" y="6721475"/>
          <p14:tracePt t="5577" x="1290638" y="6721475"/>
          <p14:tracePt t="5600" x="1282700" y="6721475"/>
          <p14:tracePt t="5617" x="1274763" y="6721475"/>
          <p14:tracePt t="5625" x="1265238" y="6713538"/>
          <p14:tracePt t="5649" x="1257300" y="6688138"/>
          <p14:tracePt t="5665" x="1249363" y="6654800"/>
          <p14:tracePt t="5673" x="1249363" y="6645275"/>
          <p14:tracePt t="5681" x="1239838" y="6619875"/>
          <p14:tracePt t="5689" x="1239838" y="6602413"/>
          <p14:tracePt t="5698" x="1239838" y="6586538"/>
          <p14:tracePt t="5705" x="1239838" y="6577013"/>
          <p14:tracePt t="5713" x="1231900" y="6561138"/>
          <p14:tracePt t="5730" x="1231900" y="6551613"/>
          <p14:tracePt t="5802" x="1231900" y="6518275"/>
          <p14:tracePt t="5809" x="1206500" y="6467475"/>
          <p14:tracePt t="5818" x="1181100" y="6391275"/>
          <p14:tracePt t="5825" x="1147763" y="6288088"/>
          <p14:tracePt t="5833" x="1130300" y="6203950"/>
          <p14:tracePt t="5841" x="1079500" y="6118225"/>
          <p14:tracePt t="5849" x="1054100" y="6049963"/>
          <p14:tracePt t="5857" x="1019175" y="5999163"/>
          <p14:tracePt t="5864" x="976313" y="5948363"/>
          <p14:tracePt t="5882" x="925513" y="5880100"/>
          <p14:tracePt t="5889" x="900113" y="5872163"/>
          <p14:tracePt t="5904" x="874713" y="5872163"/>
          <p14:tracePt t="5920" x="866775" y="5872163"/>
          <p14:tracePt t="5929" x="841375" y="5872163"/>
          <p14:tracePt t="5937" x="831850" y="5872163"/>
          <p14:tracePt t="5945" x="773113" y="5880100"/>
          <p14:tracePt t="5953" x="688975" y="5915025"/>
          <p14:tracePt t="5960" x="620713" y="5957888"/>
          <p14:tracePt t="5969" x="527050" y="6008688"/>
          <p14:tracePt t="5977" x="425450" y="6067425"/>
          <p14:tracePt t="5985" x="347663" y="6135688"/>
          <p14:tracePt t="5993" x="280988" y="6178550"/>
          <p14:tracePt t="6001" x="271463" y="6194425"/>
          <p14:tracePt t="6009" x="263525" y="6211888"/>
          <p14:tracePt t="6033" x="263525" y="6229350"/>
          <p14:tracePt t="6040" x="280988" y="6246813"/>
          <p14:tracePt t="6049" x="331788" y="6262688"/>
          <p14:tracePt t="6056" x="382588" y="6323013"/>
          <p14:tracePt t="6064" x="441325" y="6365875"/>
          <p14:tracePt t="6073" x="492125" y="6399213"/>
          <p14:tracePt t="6081" x="569913" y="6450013"/>
          <p14:tracePt t="6089" x="620713" y="6467475"/>
          <p14:tracePt t="6098" x="714375" y="6510338"/>
          <p14:tracePt t="6105" x="773113" y="6535738"/>
          <p14:tracePt t="6113" x="815975" y="6551613"/>
          <p14:tracePt t="6121" x="884238" y="6561138"/>
          <p14:tracePt t="6129" x="925513" y="6561138"/>
          <p14:tracePt t="6137" x="993775" y="6561138"/>
          <p14:tracePt t="6145" x="1036638" y="6561138"/>
          <p14:tracePt t="6152" x="1095375" y="6561138"/>
          <p14:tracePt t="6161" x="1138238" y="6561138"/>
          <p14:tracePt t="6169" x="1189038" y="6543675"/>
          <p14:tracePt t="6177" x="1239838" y="6492875"/>
          <p14:tracePt t="6184" x="1265238" y="6467475"/>
          <p14:tracePt t="6192" x="1300163" y="6416675"/>
          <p14:tracePt t="6201" x="1343025" y="6348413"/>
          <p14:tracePt t="6209" x="1350963" y="6313488"/>
          <p14:tracePt t="6217" x="1368425" y="6272213"/>
          <p14:tracePt t="6225" x="1368425" y="6237288"/>
          <p14:tracePt t="6233" x="1384300" y="6221413"/>
          <p14:tracePt t="6241" x="1384300" y="6203950"/>
          <p14:tracePt t="6248" x="1384300" y="6194425"/>
          <p14:tracePt t="6265" x="1384300" y="6178550"/>
          <p14:tracePt t="6273" x="1376363" y="6178550"/>
          <p14:tracePt t="6281" x="1350963" y="6178550"/>
          <p14:tracePt t="6289" x="1300163" y="6178550"/>
          <p14:tracePt t="6297" x="1249363" y="6178550"/>
          <p14:tracePt t="6304" x="1206500" y="6178550"/>
          <p14:tracePt t="6313" x="1120775" y="6194425"/>
          <p14:tracePt t="6320" x="1044575" y="6229350"/>
          <p14:tracePt t="6329" x="950913" y="6272213"/>
          <p14:tracePt t="6337" x="874713" y="6313488"/>
          <p14:tracePt t="6344" x="815975" y="6356350"/>
          <p14:tracePt t="6353" x="790575" y="6381750"/>
          <p14:tracePt t="6361" x="773113" y="6399213"/>
          <p14:tracePt t="6369" x="755650" y="6432550"/>
          <p14:tracePt t="6377" x="755650" y="6442075"/>
          <p14:tracePt t="6385" x="755650" y="6475413"/>
          <p14:tracePt t="6393" x="755650" y="6492875"/>
          <p14:tracePt t="6401" x="765175" y="6526213"/>
          <p14:tracePt t="6408" x="790575" y="6543675"/>
          <p14:tracePt t="6417" x="823913" y="6569075"/>
          <p14:tracePt t="6425" x="849313" y="6577013"/>
          <p14:tracePt t="6432" x="892175" y="6586538"/>
          <p14:tracePt t="6441" x="925513" y="6602413"/>
          <p14:tracePt t="6448" x="968375" y="6602413"/>
          <p14:tracePt t="6457" x="1011238" y="6602413"/>
          <p14:tracePt t="6464" x="1054100" y="6602413"/>
          <p14:tracePt t="6474" x="1087438" y="6602413"/>
          <p14:tracePt t="6481" x="1120775" y="6586538"/>
          <p14:tracePt t="6489" x="1163638" y="6543675"/>
          <p14:tracePt t="6497" x="1198563" y="6457950"/>
          <p14:tracePt t="6505" x="1206500" y="6381750"/>
          <p14:tracePt t="6513" x="1206500" y="6272213"/>
          <p14:tracePt t="6522" x="1206500" y="6169025"/>
          <p14:tracePt t="6529" x="1206500" y="6059488"/>
          <p14:tracePt t="6537" x="1189038" y="5932488"/>
          <p14:tracePt t="6545" x="1155700" y="5854700"/>
          <p14:tracePt t="6553" x="1112838" y="5788025"/>
          <p14:tracePt t="6560" x="1062038" y="5727700"/>
          <p14:tracePt t="6569" x="1011238" y="5684838"/>
          <p14:tracePt t="6577" x="985838" y="5668963"/>
          <p14:tracePt t="6585" x="942975" y="5668963"/>
          <p14:tracePt t="6592" x="935038" y="5668963"/>
          <p14:tracePt t="6600" x="892175" y="5668963"/>
          <p14:tracePt t="6608" x="858838" y="5668963"/>
          <p14:tracePt t="6616" x="798513" y="5694363"/>
          <p14:tracePt t="6624" x="765175" y="5735638"/>
          <p14:tracePt t="6632" x="704850" y="5803900"/>
          <p14:tracePt t="6640" x="654050" y="5864225"/>
          <p14:tracePt t="6648" x="611188" y="5940425"/>
          <p14:tracePt t="6656" x="577850" y="5991225"/>
          <p14:tracePt t="6665" x="552450" y="6042025"/>
          <p14:tracePt t="6672" x="527050" y="6092825"/>
          <p14:tracePt t="6681" x="501650" y="6135688"/>
          <p14:tracePt t="6688" x="501650" y="6169025"/>
          <p14:tracePt t="6698" x="501650" y="6194425"/>
          <p14:tracePt t="6704" x="492125" y="6229350"/>
          <p14:tracePt t="6712" x="492125" y="6254750"/>
          <p14:tracePt t="6720" x="492125" y="6288088"/>
          <p14:tracePt t="6728" x="492125" y="6348413"/>
          <p14:tracePt t="6736" x="527050" y="6399213"/>
          <p14:tracePt t="6744" x="569913" y="6450013"/>
          <p14:tracePt t="6752" x="603250" y="6475413"/>
          <p14:tracePt t="6760" x="654050" y="6518275"/>
          <p14:tracePt t="6768" x="671513" y="6518275"/>
          <p14:tracePt t="6776" x="688975" y="6535738"/>
          <p14:tracePt t="6784" x="704850" y="6543675"/>
          <p14:tracePt t="6792" x="739775" y="6551613"/>
          <p14:tracePt t="6800" x="747713" y="6551613"/>
          <p14:tracePt t="6808" x="765175" y="6551613"/>
          <p14:tracePt t="6816" x="773113" y="6551613"/>
          <p14:tracePt t="6832" x="798513" y="6551613"/>
          <p14:tracePt t="6840" x="806450" y="6551613"/>
          <p14:tracePt t="6849" x="823913" y="6551613"/>
          <p14:tracePt t="6856" x="831850" y="6551613"/>
          <p14:tracePt t="6864" x="841375" y="6551613"/>
          <p14:tracePt t="6872" x="849313" y="6543675"/>
          <p14:tracePt t="6881" x="866775" y="6518275"/>
          <p14:tracePt t="6888" x="866775" y="6500813"/>
          <p14:tracePt t="6898" x="874713" y="6457950"/>
          <p14:tracePt t="6904" x="874713" y="6424613"/>
          <p14:tracePt t="6915" x="874713" y="6399213"/>
          <p14:tracePt t="6920" x="874713" y="6381750"/>
          <p14:tracePt t="6928" x="874713" y="6356350"/>
          <p14:tracePt t="7052" x="874713" y="6391275"/>
          <p14:tracePt t="7069" x="884238" y="6492875"/>
          <p14:tracePt t="7077" x="892175" y="6543675"/>
          <p14:tracePt t="7083" x="925513" y="6594475"/>
          <p14:tracePt t="7089" x="942975" y="6637338"/>
          <p14:tracePt t="7100" x="976313" y="6705600"/>
          <p14:tracePt t="7105" x="993775" y="6731000"/>
          <p14:tracePt t="7113" x="1028700" y="6772275"/>
          <p14:tracePt t="7121" x="1062038" y="6799263"/>
          <p14:tracePt t="7129" x="1104900" y="6832600"/>
          <p14:tracePt t="7137" x="1130300" y="6850063"/>
          <p14:tracePt t="8313" x="0" y="0"/>
        </p14:tracePtLst>
      </p14:laserTraceLst>
    </p:ext>
    <p:ext uri="{E180D4A7-C9FB-4DFB-919C-405C955672EB}">
      <p14:showEvtLst xmlns:p14="http://schemas.microsoft.com/office/powerpoint/2010/main">
        <p14:playEvt time="8889" objId="47"/>
        <p14:stopEvt time="12041" objId="4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73A4FE-135E-4E68-AF43-DD559B90EEFC}"/>
              </a:ext>
            </a:extLst>
          </p:cNvPr>
          <p:cNvGrpSpPr/>
          <p:nvPr/>
        </p:nvGrpSpPr>
        <p:grpSpPr>
          <a:xfrm>
            <a:off x="90538" y="-465616"/>
            <a:ext cx="12182668" cy="7789232"/>
            <a:chOff x="-386982" y="-452345"/>
            <a:chExt cx="12182668" cy="7789232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2958633D-43E5-4F26-A84C-85397ED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0" t="-5655" r="11140" b="9680"/>
            <a:stretch/>
          </p:blipFill>
          <p:spPr>
            <a:xfrm>
              <a:off x="-386982" y="-227920"/>
              <a:ext cx="12182668" cy="679938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8DCC039-B103-4E2F-866F-FE0188B11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1" r="10125"/>
            <a:stretch/>
          </p:blipFill>
          <p:spPr>
            <a:xfrm>
              <a:off x="304801" y="179303"/>
              <a:ext cx="11379200" cy="639216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05598A-25AD-43F7-8BAF-0C8BD5BF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3" t="68146" r="71587"/>
            <a:stretch/>
          </p:blipFill>
          <p:spPr>
            <a:xfrm>
              <a:off x="-10159" y="4814647"/>
              <a:ext cx="1787769" cy="17952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92A2726-D43C-46D4-918F-BCADE3810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2934" r="70215" b="48987"/>
            <a:stretch/>
          </p:blipFill>
          <p:spPr>
            <a:xfrm>
              <a:off x="109939" y="1531612"/>
              <a:ext cx="1869830" cy="270962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6764F84-B836-40F9-AB19-4D86B54EF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7152663" y="179303"/>
              <a:ext cx="1869830" cy="162364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98CCE850-A5F8-4C7B-B00D-C88783CA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0" t="36" r="14404" b="71155"/>
            <a:stretch/>
          </p:blipFill>
          <p:spPr>
            <a:xfrm>
              <a:off x="3135451" y="5541667"/>
              <a:ext cx="2067420" cy="179522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6A11124-F198-4E94-926A-7035F3A2D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 t="32516" r="7111" b="38675"/>
            <a:stretch/>
          </p:blipFill>
          <p:spPr>
            <a:xfrm>
              <a:off x="1193998" y="-452345"/>
              <a:ext cx="2534734" cy="220100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FCEA4141-AFBF-4BB5-870C-AC891F116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45" t="23232" r="-3861" b="47959"/>
            <a:stretch/>
          </p:blipFill>
          <p:spPr>
            <a:xfrm>
              <a:off x="9085880" y="1600835"/>
              <a:ext cx="2534734" cy="2201007"/>
            </a:xfrm>
            <a:prstGeom prst="rect">
              <a:avLst/>
            </a:prstGeom>
          </p:spPr>
        </p:pic>
        <p:sp>
          <p:nvSpPr>
            <p:cNvPr id="33" name="文本框 27">
              <a:extLst>
                <a:ext uri="{FF2B5EF4-FFF2-40B4-BE49-F238E27FC236}">
                  <a16:creationId xmlns="" xmlns:a16="http://schemas.microsoft.com/office/drawing/2014/main" id="{C92C3A67-B35E-480A-9F45-FA4573E78522}"/>
                </a:ext>
              </a:extLst>
            </p:cNvPr>
            <p:cNvSpPr txBox="1"/>
            <p:nvPr/>
          </p:nvSpPr>
          <p:spPr>
            <a:xfrm>
              <a:off x="1362360" y="1900741"/>
              <a:ext cx="78997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b="1" i="1" dirty="0">
                  <a:ln w="41275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KIẾN TẠO </a:t>
              </a:r>
            </a:p>
            <a:p>
              <a:pPr algn="ctr"/>
              <a:r>
                <a:rPr lang="en-US" altLang="zh-CN" sz="7200" b="1" i="1" dirty="0">
                  <a:ln w="41275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tka Text" panose="02000505000000020004" pitchFamily="2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TRI THỨC MỚI </a:t>
              </a:r>
              <a:endParaRPr lang="en-US" altLang="zh-CN" sz="8000" b="1" i="1" dirty="0">
                <a:ln w="412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CBC31A7-30B5-47A4-AD51-5A3A7851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9" t="55303" r="-2065" b="15888"/>
          <a:stretch/>
        </p:blipFill>
        <p:spPr>
          <a:xfrm>
            <a:off x="2452402" y="-306564"/>
            <a:ext cx="2534734" cy="22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894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-0.07407 L -0.28008 0.26134 L 0.27213 -0.0331 L -0.27266 0.48472 L 0.49531 0.02107 L -0.26901 0.64722 L 0.60937 0.10741 L -0.13242 0.76829 L 0.60312 0.38565 L 0.08646 0.83542 L 0.60312 0.56435 L 0.47344 0.71574 " pathEditMode="relative" rAng="0" ptsTypes="AAAAAAAAAAAA">
                                      <p:cBhvr>
                                        <p:cTn id="6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4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866</Words>
  <Application>Microsoft Office PowerPoint</Application>
  <PresentationFormat>Widescreen</PresentationFormat>
  <Paragraphs>130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微软雅黑</vt:lpstr>
      <vt:lpstr>宋体</vt:lpstr>
      <vt:lpstr>Arial</vt:lpstr>
      <vt:lpstr>Calibri</vt:lpstr>
      <vt:lpstr>Sitka Text</vt:lpstr>
      <vt:lpstr>Sylfaen</vt:lpstr>
      <vt:lpstr>Tahoma</vt:lpstr>
      <vt:lpstr>Times New Roman</vt:lpstr>
      <vt:lpstr>VNI-Avo</vt:lpstr>
      <vt:lpstr>VNI-Cooper</vt:lpstr>
      <vt:lpstr>华康海报体W12</vt:lpstr>
      <vt:lpstr>字魂70号-灵悦黑体</vt:lpstr>
      <vt:lpstr>思源黑体 CN Heavy</vt:lpstr>
      <vt:lpstr>思源黑体 CN Medium</vt:lpstr>
      <vt:lpstr>等线</vt:lpstr>
      <vt:lpstr>等线 Light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 HỒNG XUÂN DCK - 0765534046</dc:title>
  <dc:creator>Cô HỒNG XUÂN DCK - 0765534046</dc:creator>
  <cp:lastModifiedBy>HanhChinh</cp:lastModifiedBy>
  <cp:revision>64</cp:revision>
  <dcterms:created xsi:type="dcterms:W3CDTF">2021-08-10T06:37:28Z</dcterms:created>
  <dcterms:modified xsi:type="dcterms:W3CDTF">2023-05-16T06:47:18Z</dcterms:modified>
</cp:coreProperties>
</file>